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38" r:id="rId4"/>
    <p:sldId id="279" r:id="rId5"/>
    <p:sldId id="276" r:id="rId6"/>
    <p:sldId id="277" r:id="rId7"/>
    <p:sldId id="740" r:id="rId8"/>
    <p:sldId id="294" r:id="rId9"/>
    <p:sldId id="295" r:id="rId10"/>
    <p:sldId id="296" r:id="rId11"/>
    <p:sldId id="739" r:id="rId12"/>
    <p:sldId id="258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MVVM</a:t>
            </a:r>
            <a:r>
              <a:rPr lang="zh-TW" altLang="en-US" dirty="0"/>
              <a:t>與</a:t>
            </a:r>
            <a:r>
              <a:rPr lang="en-US" altLang="zh-TW" dirty="0"/>
              <a:t>MVC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MVVM</a:t>
            </a:r>
          </a:p>
          <a:p>
            <a:r>
              <a:rPr lang="en-US" altLang="zh-TW" dirty="0"/>
              <a:t>MVC</a:t>
            </a:r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15B0F8-C983-7021-77DA-8D311B774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MVVM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18478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107CB2E6-BC4A-407A-A01B-45FC24D8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Model View View-Model (MVVM)</a:t>
            </a:r>
            <a:endParaRPr lang="zh-TW" altLang="en-US" dirty="0"/>
          </a:p>
        </p:txBody>
      </p:sp>
      <p:pic>
        <p:nvPicPr>
          <p:cNvPr id="1026" name="Picture 2" descr="https://2.bp.blogspot.com/-sKzoa90NrlA/XBHAI94QnuI/AAAAAAAADG0/htg-xQ1vXZo5Xaa1QDvTsGbKaPlLyZHbQCLcBGAs/s1600/MVVM%25E6%25A6%2582%25E8%25A7%2580.png">
            <a:extLst>
              <a:ext uri="{FF2B5EF4-FFF2-40B4-BE49-F238E27FC236}">
                <a16:creationId xmlns:a16="http://schemas.microsoft.com/office/drawing/2014/main" id="{94C1D5C7-D5DB-43FF-A243-7E410647E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361" y="1882485"/>
            <a:ext cx="6798786" cy="430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779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558FD8E-85F6-44DD-ABA5-95D1070D9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Model View View-Model (MVVM)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5270DE88-FB81-4413-AF21-168A1642D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13478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MVVM</a:t>
            </a:r>
            <a:r>
              <a:rPr lang="zh-TW" altLang="en-US" dirty="0"/>
              <a:t>是</a:t>
            </a:r>
            <a:r>
              <a:rPr lang="en-US" altLang="zh-TW" dirty="0"/>
              <a:t>Model-View-</a:t>
            </a:r>
            <a:r>
              <a:rPr lang="en-US" altLang="zh-TW" dirty="0" err="1"/>
              <a:t>ViewModel</a:t>
            </a:r>
            <a:r>
              <a:rPr lang="zh-TW" altLang="en-US" dirty="0"/>
              <a:t>的簡稱，三者扮演的角色為：</a:t>
            </a:r>
          </a:p>
          <a:p>
            <a:pPr lvl="1"/>
            <a:r>
              <a:rPr lang="en-US" altLang="zh-TW" dirty="0"/>
              <a:t>Model</a:t>
            </a:r>
            <a:r>
              <a:rPr lang="zh-TW" altLang="en-US" dirty="0"/>
              <a:t>：管理資料來源如</a:t>
            </a:r>
            <a:r>
              <a:rPr lang="en-US" altLang="zh-TW" dirty="0"/>
              <a:t>API</a:t>
            </a:r>
            <a:r>
              <a:rPr lang="zh-TW" altLang="en-US" dirty="0"/>
              <a:t>和本地資料庫</a:t>
            </a:r>
          </a:p>
          <a:p>
            <a:pPr lvl="1"/>
            <a:r>
              <a:rPr lang="en-US" altLang="zh-TW" dirty="0"/>
              <a:t>View</a:t>
            </a:r>
            <a:r>
              <a:rPr lang="zh-TW" altLang="en-US" dirty="0"/>
              <a:t>：顯示</a:t>
            </a:r>
            <a:r>
              <a:rPr lang="en-US" altLang="zh-TW" dirty="0"/>
              <a:t>UI</a:t>
            </a:r>
            <a:r>
              <a:rPr lang="zh-TW" altLang="en-US" dirty="0"/>
              <a:t>和接收使用者動作</a:t>
            </a:r>
          </a:p>
          <a:p>
            <a:pPr lvl="1"/>
            <a:r>
              <a:rPr lang="en-US" altLang="zh-TW" dirty="0" err="1"/>
              <a:t>ViewModel</a:t>
            </a:r>
            <a:r>
              <a:rPr lang="zh-TW" altLang="en-US" dirty="0"/>
              <a:t>：從</a:t>
            </a:r>
            <a:r>
              <a:rPr lang="en-US" altLang="zh-TW" dirty="0"/>
              <a:t>Model</a:t>
            </a:r>
            <a:r>
              <a:rPr lang="zh-TW" altLang="en-US" dirty="0"/>
              <a:t>取得</a:t>
            </a:r>
            <a:r>
              <a:rPr lang="en-US" altLang="zh-TW" dirty="0"/>
              <a:t>View</a:t>
            </a:r>
            <a:r>
              <a:rPr lang="zh-TW" altLang="en-US" dirty="0"/>
              <a:t>所需的資料</a:t>
            </a:r>
            <a:endParaRPr lang="en-US" altLang="zh-TW" dirty="0"/>
          </a:p>
          <a:p>
            <a:r>
              <a:rPr lang="en-US" altLang="zh-TW" dirty="0"/>
              <a:t>View</a:t>
            </a:r>
            <a:r>
              <a:rPr lang="zh-TW" altLang="en-US" dirty="0"/>
              <a:t>是</a:t>
            </a:r>
            <a:r>
              <a:rPr lang="en-US" altLang="zh-TW" dirty="0"/>
              <a:t>Activity</a:t>
            </a:r>
            <a:r>
              <a:rPr lang="zh-TW" altLang="en-US" dirty="0"/>
              <a:t>、</a:t>
            </a:r>
            <a:r>
              <a:rPr lang="en-US" altLang="zh-TW" dirty="0"/>
              <a:t>Fragment</a:t>
            </a:r>
            <a:r>
              <a:rPr lang="zh-TW" altLang="en-US" dirty="0"/>
              <a:t>或</a:t>
            </a:r>
            <a:r>
              <a:rPr lang="en-US" altLang="zh-TW" dirty="0"/>
              <a:t>custom view</a:t>
            </a:r>
            <a:r>
              <a:rPr lang="zh-TW" altLang="en-US" dirty="0"/>
              <a:t>，本身不做邏輯處理，當使用者跟</a:t>
            </a:r>
            <a:r>
              <a:rPr lang="en-US" altLang="zh-TW" dirty="0"/>
              <a:t>UI</a:t>
            </a:r>
            <a:r>
              <a:rPr lang="zh-TW" altLang="en-US" dirty="0"/>
              <a:t>有互動時將指令傳給</a:t>
            </a:r>
            <a:r>
              <a:rPr lang="en-US" altLang="zh-TW" dirty="0" err="1"/>
              <a:t>ViewModel</a:t>
            </a:r>
            <a:r>
              <a:rPr lang="zh-TW" altLang="en-US" dirty="0"/>
              <a:t>處理，透過其獲得所需的資料並顯示。</a:t>
            </a:r>
          </a:p>
          <a:p>
            <a:r>
              <a:rPr lang="en-US" altLang="zh-TW" dirty="0" err="1"/>
              <a:t>ViewModel</a:t>
            </a:r>
            <a:r>
              <a:rPr lang="zh-TW" altLang="en-US" dirty="0"/>
              <a:t>接收</a:t>
            </a:r>
            <a:r>
              <a:rPr lang="en-US" altLang="zh-TW" dirty="0"/>
              <a:t>View</a:t>
            </a:r>
            <a:r>
              <a:rPr lang="zh-TW" altLang="en-US" dirty="0"/>
              <a:t>的指令並對</a:t>
            </a:r>
            <a:r>
              <a:rPr lang="en-US" altLang="zh-TW" dirty="0"/>
              <a:t>Model</a:t>
            </a:r>
            <a:r>
              <a:rPr lang="zh-TW" altLang="en-US" dirty="0"/>
              <a:t>請求資料，將取得的資料保存起來供</a:t>
            </a:r>
            <a:r>
              <a:rPr lang="en-US" altLang="zh-TW" dirty="0"/>
              <a:t>View</a:t>
            </a:r>
            <a:r>
              <a:rPr lang="zh-TW" altLang="en-US" dirty="0"/>
              <a:t>使用。</a:t>
            </a:r>
          </a:p>
          <a:p>
            <a:r>
              <a:rPr lang="en-US" altLang="zh-TW" dirty="0"/>
              <a:t>Model</a:t>
            </a:r>
            <a:r>
              <a:rPr lang="zh-TW" altLang="en-US" dirty="0"/>
              <a:t>管理所有的資料來源，例如</a:t>
            </a:r>
            <a:r>
              <a:rPr lang="en-US" altLang="zh-TW" dirty="0"/>
              <a:t>API</a:t>
            </a:r>
            <a:r>
              <a:rPr lang="zh-TW" altLang="en-US" dirty="0"/>
              <a:t>、資料庫和</a:t>
            </a:r>
            <a:r>
              <a:rPr lang="en-US" altLang="zh-TW" dirty="0" err="1"/>
              <a:t>SharedPreference</a:t>
            </a:r>
            <a:r>
              <a:rPr lang="zh-TW" altLang="en-US" dirty="0"/>
              <a:t>，當</a:t>
            </a:r>
            <a:r>
              <a:rPr lang="en-US" altLang="zh-TW" dirty="0" err="1"/>
              <a:t>ViewModel</a:t>
            </a:r>
            <a:r>
              <a:rPr lang="zh-TW" altLang="en-US" dirty="0"/>
              <a:t>來請求資料時從正確的來源取得資料並回傳。</a:t>
            </a:r>
          </a:p>
        </p:txBody>
      </p:sp>
    </p:spTree>
    <p:extLst>
      <p:ext uri="{BB962C8B-B14F-4D97-AF65-F5344CB8AC3E}">
        <p14:creationId xmlns:p14="http://schemas.microsoft.com/office/powerpoint/2010/main" val="417344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5F1868E-5132-4B1A-8043-5820FBB9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654085" cy="4525963"/>
          </a:xfrm>
        </p:spPr>
        <p:txBody>
          <a:bodyPr>
            <a:normAutofit fontScale="92500"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MVVM</a:t>
            </a:r>
            <a:r>
              <a:rPr lang="zh-CN" altLang="en-US" dirty="0"/>
              <a:t>中，</a:t>
            </a:r>
            <a:r>
              <a:rPr lang="en-US" altLang="zh-CN" dirty="0"/>
              <a:t>VM</a:t>
            </a:r>
            <a:r>
              <a:rPr lang="zh-CN" altLang="en-US" dirty="0"/>
              <a:t>的地位可以說是舉足輕重。使用</a:t>
            </a:r>
            <a:r>
              <a:rPr lang="en-US" altLang="zh-CN" dirty="0"/>
              <a:t>MVVM</a:t>
            </a:r>
            <a:r>
              <a:rPr lang="zh-CN" altLang="en-US" dirty="0"/>
              <a:t>模式具有以下幾個特點：</a:t>
            </a:r>
          </a:p>
          <a:p>
            <a:pPr lvl="1"/>
            <a:r>
              <a:rPr lang="zh-CN" altLang="en-US" dirty="0"/>
              <a:t>視圖的</a:t>
            </a:r>
            <a:r>
              <a:rPr lang="en-US" altLang="zh-CN" dirty="0"/>
              <a:t>cs</a:t>
            </a:r>
            <a:r>
              <a:rPr lang="zh-CN" altLang="en-US" dirty="0"/>
              <a:t>檔</a:t>
            </a:r>
            <a:r>
              <a:rPr lang="en-US" altLang="zh-TW" dirty="0"/>
              <a:t>(View)</a:t>
            </a:r>
            <a:r>
              <a:rPr lang="zh-CN" altLang="en-US" dirty="0"/>
              <a:t>包括極少的代碼，其核心邏輯都被放在</a:t>
            </a:r>
            <a:r>
              <a:rPr lang="en-US" altLang="zh-CN" dirty="0"/>
              <a:t>View Model</a:t>
            </a:r>
            <a:r>
              <a:rPr lang="zh-CN" altLang="en-US" dirty="0"/>
              <a:t>類中，從而使得程式邏輯與視圖耦合度降低。</a:t>
            </a:r>
          </a:p>
          <a:p>
            <a:pPr lvl="1"/>
            <a:r>
              <a:rPr lang="en-US" altLang="zh-CN" dirty="0" err="1"/>
              <a:t>ViewModel</a:t>
            </a:r>
            <a:r>
              <a:rPr lang="zh-CN" altLang="en-US" dirty="0"/>
              <a:t>類作為</a:t>
            </a:r>
            <a:r>
              <a:rPr lang="en-US" altLang="zh-CN" dirty="0"/>
              <a:t>View</a:t>
            </a:r>
            <a:r>
              <a:rPr lang="zh-CN" altLang="en-US" dirty="0"/>
              <a:t>的</a:t>
            </a:r>
            <a:r>
              <a:rPr lang="en-US" altLang="zh-CN" dirty="0" err="1"/>
              <a:t>DataContext</a:t>
            </a:r>
            <a:r>
              <a:rPr lang="zh-CN" altLang="en-US" dirty="0"/>
              <a:t>。</a:t>
            </a:r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MVVM</a:t>
            </a:r>
            <a:r>
              <a:rPr lang="zh-CN" altLang="en-US" dirty="0"/>
              <a:t>下，所有的事件和動作都被當成命令，如按鈕的點擊操作，此時不是觸發點擊事件，而是綁定到一個點擊命令，再由命令去執行對應的邏輯。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8FC77C5-6DCF-4E63-8786-EC61DB69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Model View View-Model (MVVM)</a:t>
            </a:r>
            <a:endParaRPr lang="zh-TW" altLang="en-US" dirty="0"/>
          </a:p>
        </p:txBody>
      </p:sp>
      <p:pic>
        <p:nvPicPr>
          <p:cNvPr id="2050" name="Picture 2" descr="https://images0.cnblogs.com/blog/383187/201412/292150162002254.png">
            <a:extLst>
              <a:ext uri="{FF2B5EF4-FFF2-40B4-BE49-F238E27FC236}">
                <a16:creationId xmlns:a16="http://schemas.microsoft.com/office/drawing/2014/main" id="{FDAAF6EB-CE60-4097-BC6C-4081850F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545" y="1446616"/>
            <a:ext cx="464820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3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8FCE6D-2EA6-CB81-D7E8-E7811C1BA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MVC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338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DF30297-DF99-22D7-08F1-C4B831C02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MVC </a:t>
            </a:r>
            <a:r>
              <a:rPr lang="zh-TW" altLang="en-US" dirty="0"/>
              <a:t>模式是一種軟體架構模式</a:t>
            </a:r>
            <a:endParaRPr lang="en-US" altLang="zh-TW" dirty="0"/>
          </a:p>
          <a:p>
            <a:pPr lvl="1"/>
            <a:r>
              <a:rPr lang="zh-TW" altLang="en-US" dirty="0"/>
              <a:t>將系統區分為模型 </a:t>
            </a:r>
            <a:r>
              <a:rPr lang="en-US" altLang="zh-TW" dirty="0"/>
              <a:t>(Model)</a:t>
            </a:r>
            <a:r>
              <a:rPr lang="zh-TW" altLang="en-US" dirty="0"/>
              <a:t>、視圖 </a:t>
            </a:r>
            <a:r>
              <a:rPr lang="en-US" altLang="zh-TW" dirty="0"/>
              <a:t>(View) </a:t>
            </a:r>
            <a:r>
              <a:rPr lang="zh-TW" altLang="en-US" dirty="0"/>
              <a:t>和控制器 </a:t>
            </a:r>
            <a:r>
              <a:rPr lang="en-US" altLang="zh-TW" dirty="0"/>
              <a:t>(Controller)</a:t>
            </a:r>
            <a:r>
              <a:rPr lang="zh-TW" altLang="en-US" dirty="0"/>
              <a:t>，設計邏輯在於將「邏輯處理」與「資料呈現」的部分做區分，明確區分各元件的功能，這樣做的好處在於擴充能夠更簡單、提高可用性、在團隊也能各自做開發，不會互相影響。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EC08990-276C-962F-2C10-2911CE821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Model View Controller (MVC)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429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DF30297-DF99-22D7-08F1-C4B831C02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63404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EC08990-276C-962F-2C10-2911CE821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Model View Controller (MVC)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C0F01A-8498-0F69-0A57-0B1FA60A5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341" y="1600201"/>
            <a:ext cx="8011643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72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C3D9F74-B985-1994-60B7-712F2C757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模型 </a:t>
            </a:r>
            <a:r>
              <a:rPr lang="en-US" altLang="zh-TW" dirty="0"/>
              <a:t>Model</a:t>
            </a:r>
          </a:p>
          <a:p>
            <a:pPr lvl="1"/>
            <a:r>
              <a:rPr lang="zh-TW" altLang="en-US" dirty="0"/>
              <a:t>最主要是負責和資料庫做溝通（例如：對資料做存取），他不依賴於 </a:t>
            </a:r>
            <a:r>
              <a:rPr lang="en-US" altLang="zh-TW" dirty="0"/>
              <a:t>View </a:t>
            </a:r>
            <a:r>
              <a:rPr lang="zh-TW" altLang="en-US" dirty="0"/>
              <a:t>以及 </a:t>
            </a:r>
            <a:r>
              <a:rPr lang="en-US" altLang="zh-TW" dirty="0"/>
              <a:t>Controller </a:t>
            </a:r>
            <a:r>
              <a:rPr lang="zh-TW" altLang="en-US" dirty="0"/>
              <a:t>，也就是說 </a:t>
            </a:r>
            <a:r>
              <a:rPr lang="en-US" altLang="zh-TW" dirty="0"/>
              <a:t>Model </a:t>
            </a:r>
            <a:r>
              <a:rPr lang="zh-TW" altLang="en-US" dirty="0"/>
              <a:t>不管資料是如何被顯示以及操作的。</a:t>
            </a:r>
          </a:p>
          <a:p>
            <a:r>
              <a:rPr lang="zh-TW" altLang="en-US" dirty="0"/>
              <a:t>視圖 </a:t>
            </a:r>
            <a:r>
              <a:rPr lang="en-US" altLang="zh-TW" dirty="0"/>
              <a:t>View</a:t>
            </a:r>
          </a:p>
          <a:p>
            <a:pPr lvl="1"/>
            <a:r>
              <a:rPr lang="zh-TW" altLang="en-US" dirty="0"/>
              <a:t>負責管理資料的顯示，沒有程式上的邏輯。對應到網頁開發，就是 </a:t>
            </a:r>
            <a:r>
              <a:rPr lang="en-US" altLang="zh-TW" dirty="0"/>
              <a:t>HTML </a:t>
            </a:r>
            <a:r>
              <a:rPr lang="zh-TW" altLang="en-US" dirty="0"/>
              <a:t>的樣板。</a:t>
            </a:r>
          </a:p>
          <a:p>
            <a:r>
              <a:rPr lang="zh-TW" altLang="en-US" dirty="0"/>
              <a:t>控制器 </a:t>
            </a:r>
            <a:r>
              <a:rPr lang="en-US" altLang="zh-TW" dirty="0"/>
              <a:t>Controller</a:t>
            </a:r>
          </a:p>
          <a:p>
            <a:pPr lvl="1"/>
            <a:r>
              <a:rPr lang="zh-TW" altLang="en-US" dirty="0"/>
              <a:t>負責 </a:t>
            </a:r>
            <a:r>
              <a:rPr lang="en-US" altLang="zh-TW" dirty="0"/>
              <a:t>Client </a:t>
            </a:r>
            <a:r>
              <a:rPr lang="zh-TW" altLang="en-US" dirty="0"/>
              <a:t>的互動邏輯，也是 </a:t>
            </a:r>
            <a:r>
              <a:rPr lang="en-US" altLang="zh-TW" dirty="0"/>
              <a:t>Model </a:t>
            </a:r>
            <a:r>
              <a:rPr lang="zh-TW" altLang="en-US" dirty="0"/>
              <a:t>與 </a:t>
            </a:r>
            <a:r>
              <a:rPr lang="en-US" altLang="zh-TW" dirty="0"/>
              <a:t>View </a:t>
            </a:r>
            <a:r>
              <a:rPr lang="zh-TW" altLang="en-US" dirty="0"/>
              <a:t>之間的橋樑，</a:t>
            </a:r>
            <a:r>
              <a:rPr lang="en-US" altLang="zh-TW" dirty="0"/>
              <a:t>Controller </a:t>
            </a:r>
            <a:r>
              <a:rPr lang="zh-TW" altLang="en-US" dirty="0"/>
              <a:t>會和 </a:t>
            </a:r>
            <a:r>
              <a:rPr lang="en-US" altLang="zh-TW" dirty="0"/>
              <a:t>Model </a:t>
            </a:r>
            <a:r>
              <a:rPr lang="zh-TW" altLang="en-US" dirty="0"/>
              <a:t>拿取資料，並將資料傳遞給 </a:t>
            </a:r>
            <a:r>
              <a:rPr lang="en-US" altLang="zh-TW" dirty="0"/>
              <a:t>View </a:t>
            </a:r>
            <a:r>
              <a:rPr lang="zh-TW" altLang="en-US" dirty="0"/>
              <a:t>來生成 </a:t>
            </a:r>
            <a:r>
              <a:rPr lang="en-US" altLang="zh-TW" dirty="0"/>
              <a:t>HTML </a:t>
            </a:r>
            <a:r>
              <a:rPr lang="zh-TW" altLang="en-US" dirty="0"/>
              <a:t>樣板，並將資料呈現的 </a:t>
            </a:r>
            <a:r>
              <a:rPr lang="en-US" altLang="zh-TW" dirty="0"/>
              <a:t>HTML </a:t>
            </a:r>
            <a:r>
              <a:rPr lang="zh-TW" altLang="en-US" dirty="0"/>
              <a:t>頁面回傳給 </a:t>
            </a:r>
            <a:r>
              <a:rPr lang="en-US" altLang="zh-TW" dirty="0"/>
              <a:t>Client</a:t>
            </a:r>
            <a:r>
              <a:rPr lang="zh-TW" altLang="en-US" dirty="0"/>
              <a:t>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D6D59C6-5684-3DB7-0A43-462949DBD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Model View Controller (MVC)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342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01BCD2E-1428-4419-CAE4-FDE760B7D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視窗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MVC</a:t>
            </a:r>
            <a:r>
              <a:rPr lang="zh-TW" altLang="en-US" dirty="0"/>
              <a:t>中，</a:t>
            </a:r>
            <a:r>
              <a:rPr lang="en-US" altLang="zh-TW" dirty="0"/>
              <a:t>View</a:t>
            </a:r>
            <a:r>
              <a:rPr lang="zh-TW" altLang="en-US" dirty="0"/>
              <a:t>與</a:t>
            </a:r>
            <a:r>
              <a:rPr lang="en-US" altLang="zh-TW" dirty="0"/>
              <a:t>Controller</a:t>
            </a:r>
            <a:r>
              <a:rPr lang="zh-TW" altLang="en-US" dirty="0"/>
              <a:t>是分離的</a:t>
            </a:r>
            <a:endParaRPr lang="en-US" altLang="zh-TW" dirty="0"/>
          </a:p>
          <a:p>
            <a:pPr lvl="1"/>
            <a:r>
              <a:rPr lang="en-US" altLang="zh-TW" dirty="0"/>
              <a:t>MVVM</a:t>
            </a:r>
            <a:r>
              <a:rPr lang="zh-TW" altLang="en-US" dirty="0"/>
              <a:t>中，</a:t>
            </a:r>
            <a:r>
              <a:rPr lang="en-US" altLang="zh-TW" dirty="0"/>
              <a:t>View</a:t>
            </a:r>
            <a:r>
              <a:rPr lang="zh-TW" altLang="en-US" dirty="0"/>
              <a:t>與</a:t>
            </a:r>
            <a:r>
              <a:rPr lang="en-US" altLang="zh-TW" dirty="0" err="1"/>
              <a:t>ViewModel</a:t>
            </a:r>
            <a:r>
              <a:rPr lang="zh-TW" altLang="en-US" dirty="0"/>
              <a:t>是緊密的</a:t>
            </a:r>
            <a:endParaRPr lang="en-US" altLang="zh-TW" dirty="0"/>
          </a:p>
          <a:p>
            <a:r>
              <a:rPr lang="zh-TW" altLang="en-US" dirty="0"/>
              <a:t>數據綁定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MVC</a:t>
            </a:r>
            <a:r>
              <a:rPr lang="zh-TW" altLang="en-US" dirty="0"/>
              <a:t>中，需要被動將模型資料更新到</a:t>
            </a:r>
            <a:r>
              <a:rPr lang="en-US" altLang="zh-TW" dirty="0"/>
              <a:t>View</a:t>
            </a:r>
            <a:r>
              <a:rPr lang="zh-TW" altLang="en-US" dirty="0"/>
              <a:t>上</a:t>
            </a:r>
            <a:endParaRPr lang="en-US" altLang="zh-TW" dirty="0"/>
          </a:p>
          <a:p>
            <a:pPr lvl="1"/>
            <a:r>
              <a:rPr lang="en-US" altLang="zh-TW" dirty="0"/>
              <a:t>MVVM</a:t>
            </a:r>
            <a:r>
              <a:rPr lang="zh-TW" altLang="en-US" dirty="0"/>
              <a:t>中，通過數據綁定，可以自動更新到</a:t>
            </a:r>
            <a:r>
              <a:rPr lang="en-US" altLang="zh-TW" dirty="0"/>
              <a:t>View</a:t>
            </a:r>
            <a:r>
              <a:rPr lang="zh-TW" altLang="en-US" dirty="0"/>
              <a:t>上</a:t>
            </a:r>
            <a:endParaRPr lang="en-US" altLang="zh-TW" dirty="0"/>
          </a:p>
          <a:p>
            <a:r>
              <a:rPr lang="zh-TW" altLang="en-US" dirty="0"/>
              <a:t>數據流向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MVC</a:t>
            </a:r>
            <a:r>
              <a:rPr lang="zh-TW" altLang="en-US" dirty="0"/>
              <a:t>中，通常都是單向數據傳輸，由</a:t>
            </a:r>
            <a:r>
              <a:rPr lang="en-US" altLang="zh-TW" dirty="0"/>
              <a:t>Controller</a:t>
            </a:r>
            <a:r>
              <a:rPr lang="zh-TW" altLang="en-US" dirty="0"/>
              <a:t>去決定數據</a:t>
            </a:r>
            <a:endParaRPr lang="en-US" altLang="zh-TW" dirty="0"/>
          </a:p>
          <a:p>
            <a:pPr lvl="1"/>
            <a:r>
              <a:rPr lang="en-US" altLang="zh-TW" dirty="0"/>
              <a:t>MVVM</a:t>
            </a:r>
            <a:r>
              <a:rPr lang="zh-TW" altLang="en-US" dirty="0"/>
              <a:t>中，通常是雙向數據，可以相互影響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470AAF7-A58E-7D3E-E229-B8EEBEBA9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MVVM</a:t>
            </a:r>
            <a:r>
              <a:rPr lang="zh-TW" altLang="en-US" dirty="0"/>
              <a:t>與</a:t>
            </a:r>
            <a:r>
              <a:rPr lang="en-US" altLang="zh-TW" dirty="0"/>
              <a:t>MVC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003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10586</TotalTime>
  <Words>559</Words>
  <Application>Microsoft Office PowerPoint</Application>
  <PresentationFormat>寬螢幕</PresentationFormat>
  <Paragraphs>56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微軟正黑體</vt:lpstr>
      <vt:lpstr>Arial</vt:lpstr>
      <vt:lpstr>Calibri</vt:lpstr>
      <vt:lpstr>Times New Roman</vt:lpstr>
      <vt:lpstr>Office Theme</vt:lpstr>
      <vt:lpstr>MVVM與MVC</vt:lpstr>
      <vt:lpstr>目錄</vt:lpstr>
      <vt:lpstr>MVVM</vt:lpstr>
      <vt:lpstr>Model View View-Model (MVVM)</vt:lpstr>
      <vt:lpstr>Model View View-Model (MVVM)</vt:lpstr>
      <vt:lpstr>Model View View-Model (MVVM)</vt:lpstr>
      <vt:lpstr>MVC</vt:lpstr>
      <vt:lpstr>Model View Controller (MVC)</vt:lpstr>
      <vt:lpstr>Model View Controller (MVC)</vt:lpstr>
      <vt:lpstr>Model View Controller (MVC)</vt:lpstr>
      <vt:lpstr>MVVM與MVC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275</cp:revision>
  <dcterms:created xsi:type="dcterms:W3CDTF">2019-06-26T06:06:21Z</dcterms:created>
  <dcterms:modified xsi:type="dcterms:W3CDTF">2024-04-16T11:50:23Z</dcterms:modified>
</cp:coreProperties>
</file>