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15" r:id="rId4"/>
    <p:sldId id="716" r:id="rId5"/>
    <p:sldId id="717" r:id="rId6"/>
    <p:sldId id="718" r:id="rId7"/>
    <p:sldId id="719" r:id="rId8"/>
    <p:sldId id="720" r:id="rId9"/>
    <p:sldId id="258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20" d="100"/>
          <a:sy n="120" d="100"/>
        </p:scale>
        <p:origin x="15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beaver.io/download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140.125.21.65:500/sharing/GRk0vhMx8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資料庫設定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設定資料庫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FD9FC7-2208-A33B-B790-7154AE9D5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設定資料庫</a:t>
            </a:r>
          </a:p>
        </p:txBody>
      </p:sp>
    </p:spTree>
    <p:extLst>
      <p:ext uri="{BB962C8B-B14F-4D97-AF65-F5344CB8AC3E}">
        <p14:creationId xmlns:p14="http://schemas.microsoft.com/office/powerpoint/2010/main" val="148242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71D5451-5272-8AC3-B8F7-18AEAE377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 err="1"/>
              <a:t>DBeaver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zh-TW" altLang="en-US" dirty="0">
                <a:hlinkClick r:id="rId2"/>
              </a:rPr>
              <a:t>下載連結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設定連線</a:t>
            </a:r>
            <a:endParaRPr lang="en-US" altLang="zh-TW" dirty="0"/>
          </a:p>
          <a:p>
            <a:pPr lvl="1"/>
            <a:r>
              <a:rPr lang="zh-TW" altLang="en-US" dirty="0"/>
              <a:t>資料庫類型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r>
              <a:rPr lang="en-US" altLang="zh-TW" dirty="0"/>
              <a:t>MariaDB</a:t>
            </a:r>
          </a:p>
          <a:p>
            <a:pPr lvl="1"/>
            <a:r>
              <a:rPr lang="en-US" altLang="zh-TW" dirty="0"/>
              <a:t>Server Host : 140.125.21.65</a:t>
            </a:r>
          </a:p>
          <a:p>
            <a:pPr lvl="1"/>
            <a:r>
              <a:rPr lang="en-US" altLang="zh-TW" dirty="0"/>
              <a:t>Port : 3307</a:t>
            </a:r>
          </a:p>
          <a:p>
            <a:pPr lvl="1"/>
            <a:r>
              <a:rPr lang="en-US" altLang="zh-TW"/>
              <a:t>Database :VIP125</a:t>
            </a:r>
            <a:endParaRPr lang="en-US" altLang="zh-TW" dirty="0"/>
          </a:p>
          <a:p>
            <a:pPr lvl="1"/>
            <a:r>
              <a:rPr lang="en-US" altLang="zh-TW" dirty="0"/>
              <a:t>Username : VIP125</a:t>
            </a:r>
          </a:p>
          <a:p>
            <a:pPr lvl="1"/>
            <a:r>
              <a:rPr lang="en-US" altLang="zh-TW" dirty="0"/>
              <a:t>Password : @VIPvip125</a:t>
            </a:r>
          </a:p>
          <a:p>
            <a:pPr lvl="1"/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ED270475-7129-738D-890A-89E2426D2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設定資料庫</a:t>
            </a:r>
          </a:p>
        </p:txBody>
      </p:sp>
    </p:spTree>
    <p:extLst>
      <p:ext uri="{BB962C8B-B14F-4D97-AF65-F5344CB8AC3E}">
        <p14:creationId xmlns:p14="http://schemas.microsoft.com/office/powerpoint/2010/main" val="312724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25929F6-E1B2-00EB-D8F3-4BC869BEC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91" y="1382487"/>
            <a:ext cx="10972800" cy="620485"/>
          </a:xfrm>
        </p:spPr>
        <p:txBody>
          <a:bodyPr/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4019493-69D8-5C11-37A0-0BB2BFB9D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新建</a:t>
            </a:r>
            <a:r>
              <a:rPr lang="en-US" altLang="zh-TW" dirty="0"/>
              <a:t>table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9366C13-CBF1-3AE3-6337-F14BCA0D1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87" y="1263810"/>
            <a:ext cx="5468113" cy="121937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A544E12-E455-0994-1653-E16F9A6008C0}"/>
              </a:ext>
            </a:extLst>
          </p:cNvPr>
          <p:cNvSpPr/>
          <p:nvPr/>
        </p:nvSpPr>
        <p:spPr>
          <a:xfrm>
            <a:off x="2815765" y="2067261"/>
            <a:ext cx="1306285" cy="165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E0DD3CF-42B0-E658-6D23-C95DDB6EF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918" y="1199924"/>
            <a:ext cx="5591955" cy="220058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72C3DBC-64BB-BAD7-F6B6-0865A6198FA2}"/>
              </a:ext>
            </a:extLst>
          </p:cNvPr>
          <p:cNvSpPr/>
          <p:nvPr/>
        </p:nvSpPr>
        <p:spPr>
          <a:xfrm>
            <a:off x="7043776" y="1586112"/>
            <a:ext cx="1306285" cy="165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443BC9E5-4F38-E9DC-414C-A997DB7F58FF}"/>
              </a:ext>
            </a:extLst>
          </p:cNvPr>
          <p:cNvCxnSpPr>
            <a:cxnSpLocks/>
          </p:cNvCxnSpPr>
          <p:nvPr/>
        </p:nvCxnSpPr>
        <p:spPr>
          <a:xfrm flipV="1">
            <a:off x="4122050" y="1668843"/>
            <a:ext cx="2921726" cy="4811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>
            <a:extLst>
              <a:ext uri="{FF2B5EF4-FFF2-40B4-BE49-F238E27FC236}">
                <a16:creationId xmlns:a16="http://schemas.microsoft.com/office/drawing/2014/main" id="{5BB10DA7-69BA-0DF6-A931-C579152CC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85" y="2817180"/>
            <a:ext cx="6006022" cy="3924004"/>
          </a:xfrm>
          <a:prstGeom prst="rect">
            <a:avLst/>
          </a:prstGeom>
        </p:spPr>
      </p:pic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F650266C-F697-1C11-E51F-46B8167FC6F3}"/>
              </a:ext>
            </a:extLst>
          </p:cNvPr>
          <p:cNvCxnSpPr>
            <a:cxnSpLocks/>
          </p:cNvCxnSpPr>
          <p:nvPr/>
        </p:nvCxnSpPr>
        <p:spPr>
          <a:xfrm flipH="1">
            <a:off x="5172891" y="5040085"/>
            <a:ext cx="148046" cy="15000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8BA53A00-4DD3-4F34-1EE3-62C620000240}"/>
              </a:ext>
            </a:extLst>
          </p:cNvPr>
          <p:cNvSpPr/>
          <p:nvPr/>
        </p:nvSpPr>
        <p:spPr>
          <a:xfrm>
            <a:off x="5095427" y="6576361"/>
            <a:ext cx="148046" cy="1648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D1DF63CD-4DE9-8E8A-EFED-85AEC817EE5E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1166948" y="3211286"/>
            <a:ext cx="3928479" cy="34474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4D4F6294-D164-22C4-4873-0860832EF6D0}"/>
              </a:ext>
            </a:extLst>
          </p:cNvPr>
          <p:cNvSpPr/>
          <p:nvPr/>
        </p:nvSpPr>
        <p:spPr>
          <a:xfrm>
            <a:off x="1824902" y="4507838"/>
            <a:ext cx="508995" cy="168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F4D3D14A-3D5B-ADE9-1CC3-38C3FF49C649}"/>
              </a:ext>
            </a:extLst>
          </p:cNvPr>
          <p:cNvCxnSpPr>
            <a:cxnSpLocks/>
          </p:cNvCxnSpPr>
          <p:nvPr/>
        </p:nvCxnSpPr>
        <p:spPr>
          <a:xfrm>
            <a:off x="1515291" y="4432663"/>
            <a:ext cx="309611" cy="751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9ACFF10D-759C-037E-6E72-31933AD83A40}"/>
              </a:ext>
            </a:extLst>
          </p:cNvPr>
          <p:cNvSpPr/>
          <p:nvPr/>
        </p:nvSpPr>
        <p:spPr>
          <a:xfrm flipV="1">
            <a:off x="5408019" y="6563936"/>
            <a:ext cx="324681" cy="1772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31" name="表格 31">
            <a:extLst>
              <a:ext uri="{FF2B5EF4-FFF2-40B4-BE49-F238E27FC236}">
                <a16:creationId xmlns:a16="http://schemas.microsoft.com/office/drawing/2014/main" id="{70A12093-DF39-5BE4-689A-FE63A55A7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109304"/>
              </p:ext>
            </p:extLst>
          </p:nvPr>
        </p:nvGraphicFramePr>
        <p:xfrm>
          <a:off x="5306085" y="4820981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3" name="表格 31">
            <a:extLst>
              <a:ext uri="{FF2B5EF4-FFF2-40B4-BE49-F238E27FC236}">
                <a16:creationId xmlns:a16="http://schemas.microsoft.com/office/drawing/2014/main" id="{00A131D1-4449-25C9-5894-0D916EB3C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373429"/>
              </p:ext>
            </p:extLst>
          </p:nvPr>
        </p:nvGraphicFramePr>
        <p:xfrm>
          <a:off x="2561019" y="1892211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4" name="表格 31">
            <a:extLst>
              <a:ext uri="{FF2B5EF4-FFF2-40B4-BE49-F238E27FC236}">
                <a16:creationId xmlns:a16="http://schemas.microsoft.com/office/drawing/2014/main" id="{6446FB7B-151F-0A23-5ADD-D6C297704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26308"/>
              </p:ext>
            </p:extLst>
          </p:nvPr>
        </p:nvGraphicFramePr>
        <p:xfrm>
          <a:off x="8300004" y="1485963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5" name="表格 31">
            <a:extLst>
              <a:ext uri="{FF2B5EF4-FFF2-40B4-BE49-F238E27FC236}">
                <a16:creationId xmlns:a16="http://schemas.microsoft.com/office/drawing/2014/main" id="{114E7C3D-9E5F-9AD0-07DB-43EBBFDA8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229918"/>
              </p:ext>
            </p:extLst>
          </p:nvPr>
        </p:nvGraphicFramePr>
        <p:xfrm>
          <a:off x="927143" y="3017540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6" name="表格 31">
            <a:extLst>
              <a:ext uri="{FF2B5EF4-FFF2-40B4-BE49-F238E27FC236}">
                <a16:creationId xmlns:a16="http://schemas.microsoft.com/office/drawing/2014/main" id="{4D65E79A-D4A7-E700-47AA-E2A84955A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479361"/>
              </p:ext>
            </p:extLst>
          </p:nvPr>
        </p:nvGraphicFramePr>
        <p:xfrm>
          <a:off x="1567022" y="4409290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7" name="表格 31">
            <a:extLst>
              <a:ext uri="{FF2B5EF4-FFF2-40B4-BE49-F238E27FC236}">
                <a16:creationId xmlns:a16="http://schemas.microsoft.com/office/drawing/2014/main" id="{2955FCD7-7458-AE81-BA43-1C614D32B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609608"/>
              </p:ext>
            </p:extLst>
          </p:nvPr>
        </p:nvGraphicFramePr>
        <p:xfrm>
          <a:off x="5531486" y="6257320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10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BF93A16-0669-D977-3621-D5EE80D00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2559423"/>
          </a:xfrm>
        </p:spPr>
        <p:txBody>
          <a:bodyPr/>
          <a:lstStyle/>
          <a:p>
            <a:r>
              <a:rPr lang="zh-TW" altLang="en-US" dirty="0"/>
              <a:t>安裝 </a:t>
            </a:r>
            <a:r>
              <a:rPr lang="en-US" altLang="zh-TW" dirty="0" err="1"/>
              <a:t>pymysql</a:t>
            </a:r>
            <a:endParaRPr lang="en-US" altLang="zh-TW" dirty="0"/>
          </a:p>
          <a:p>
            <a:pPr lvl="1"/>
            <a:r>
              <a:rPr lang="en-US" altLang="zh-TW" dirty="0"/>
              <a:t>pip install </a:t>
            </a:r>
            <a:r>
              <a:rPr lang="en-US" altLang="zh-TW" dirty="0" err="1"/>
              <a:t>pymysql</a:t>
            </a:r>
            <a:endParaRPr lang="en-US" altLang="zh-TW" dirty="0"/>
          </a:p>
          <a:p>
            <a:r>
              <a:rPr lang="zh-TW" altLang="en-US" dirty="0"/>
              <a:t>連線</a:t>
            </a:r>
            <a:r>
              <a:rPr lang="en-US" altLang="zh-TW" dirty="0"/>
              <a:t>MySQL</a:t>
            </a:r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F616AF1-579F-F77C-840E-850ED8DF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</a:t>
            </a:r>
            <a:r>
              <a:rPr lang="zh-TW" altLang="en-US" dirty="0"/>
              <a:t>連線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37326CC-07E0-F349-7C47-95CC8BED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749" y="3429000"/>
            <a:ext cx="8335538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4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B3CF33-C2BD-33A4-0158-70DFE16E7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536141" cy="4525963"/>
          </a:xfrm>
        </p:spPr>
        <p:txBody>
          <a:bodyPr/>
          <a:lstStyle/>
          <a:p>
            <a:r>
              <a:rPr lang="zh-TW" altLang="en-US" dirty="0"/>
              <a:t>資料查詢</a:t>
            </a:r>
            <a:endParaRPr lang="en-US" altLang="zh-TW" dirty="0"/>
          </a:p>
          <a:p>
            <a:r>
              <a:rPr lang="zh-TW" altLang="en-US" dirty="0"/>
              <a:t>刪除資料</a:t>
            </a:r>
            <a:endParaRPr lang="en-US" altLang="zh-TW" dirty="0"/>
          </a:p>
          <a:p>
            <a:r>
              <a:rPr lang="zh-TW" altLang="en-US" dirty="0"/>
              <a:t>編輯資料</a:t>
            </a:r>
            <a:endParaRPr lang="en-US" altLang="zh-TW" dirty="0"/>
          </a:p>
          <a:p>
            <a:r>
              <a:rPr lang="zh-TW" altLang="en-US" dirty="0"/>
              <a:t>新增資料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60C098-0A60-859D-C118-6CB18691E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</a:t>
            </a:r>
            <a:r>
              <a:rPr lang="zh-TW" altLang="en-US" dirty="0"/>
              <a:t>連線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1608C2C-948F-C06F-BFD3-983DCCFBA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049" y="385482"/>
            <a:ext cx="5175119" cy="608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0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A49C43E-80BB-7ACF-AC13-2C74312A1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http://140.125.21.65:500/sharing/GRk0vhMx8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9FA8C67-F4F3-38F8-A296-B5A12317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資料下載</a:t>
            </a:r>
          </a:p>
        </p:txBody>
      </p:sp>
    </p:spTree>
    <p:extLst>
      <p:ext uri="{BB962C8B-B14F-4D97-AF65-F5344CB8AC3E}">
        <p14:creationId xmlns:p14="http://schemas.microsoft.com/office/powerpoint/2010/main" val="1300109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10453</TotalTime>
  <Words>85</Words>
  <Application>Microsoft Office PowerPoint</Application>
  <PresentationFormat>寬螢幕</PresentationFormat>
  <Paragraphs>50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4" baseType="lpstr">
      <vt:lpstr>微軟正黑體</vt:lpstr>
      <vt:lpstr>Arial</vt:lpstr>
      <vt:lpstr>Calibri</vt:lpstr>
      <vt:lpstr>Times New Roman</vt:lpstr>
      <vt:lpstr>Office Theme</vt:lpstr>
      <vt:lpstr>資料庫設定</vt:lpstr>
      <vt:lpstr>目錄</vt:lpstr>
      <vt:lpstr>設定資料庫</vt:lpstr>
      <vt:lpstr>設定資料庫</vt:lpstr>
      <vt:lpstr>新建table</vt:lpstr>
      <vt:lpstr>Python連線</vt:lpstr>
      <vt:lpstr>Python連線</vt:lpstr>
      <vt:lpstr>資料下載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威勝 張</cp:lastModifiedBy>
  <cp:revision>266</cp:revision>
  <dcterms:created xsi:type="dcterms:W3CDTF">2019-06-26T06:06:21Z</dcterms:created>
  <dcterms:modified xsi:type="dcterms:W3CDTF">2024-04-16T08:24:02Z</dcterms:modified>
</cp:coreProperties>
</file>