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791" r:id="rId4"/>
    <p:sldId id="811" r:id="rId5"/>
    <p:sldId id="812" r:id="rId6"/>
    <p:sldId id="258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6370" autoAdjust="0"/>
  </p:normalViewPr>
  <p:slideViewPr>
    <p:cSldViewPr snapToGrid="0">
      <p:cViewPr varScale="1">
        <p:scale>
          <a:sx n="154" d="100"/>
          <a:sy n="154" d="100"/>
        </p:scale>
        <p:origin x="474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2023/7/12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2023/7/12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84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8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9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0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1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2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  <p:sldLayoutId id="21474837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/>
              <a:t>Python-pyqt5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3EDDE5-2487-90C1-095D-CDBAF484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69558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2DB11CD-F4E4-2B94-0503-24940F89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3409950" cy="4525963"/>
          </a:xfrm>
        </p:spPr>
        <p:txBody>
          <a:bodyPr/>
          <a:lstStyle/>
          <a:p>
            <a:r>
              <a:rPr lang="zh-TW" altLang="en-US" dirty="0"/>
              <a:t>創一個主</a:t>
            </a:r>
            <a:r>
              <a:rPr lang="en-US" altLang="zh-TW" dirty="0" err="1"/>
              <a:t>py</a:t>
            </a:r>
            <a:r>
              <a:rPr lang="zh-TW" altLang="en-US" dirty="0"/>
              <a:t>檔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E04C757-EB48-213C-0BAA-E92C801D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7CCE1FE-FF48-6470-F47F-AA118BE2A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158" y="3404493"/>
            <a:ext cx="2152950" cy="101931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C0667DCE-0D39-3D87-06AF-0BADEBF57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69" y="1113452"/>
            <a:ext cx="6083161" cy="3752302"/>
          </a:xfrm>
          <a:prstGeom prst="rect">
            <a:avLst/>
          </a:prstGeom>
        </p:spPr>
      </p:pic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227630A7-6513-582C-55E6-103761391229}"/>
              </a:ext>
            </a:extLst>
          </p:cNvPr>
          <p:cNvSpPr/>
          <p:nvPr/>
        </p:nvSpPr>
        <p:spPr>
          <a:xfrm>
            <a:off x="1177828" y="3786981"/>
            <a:ext cx="1745763" cy="22518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9" name="表格 4">
            <a:extLst>
              <a:ext uri="{FF2B5EF4-FFF2-40B4-BE49-F238E27FC236}">
                <a16:creationId xmlns:a16="http://schemas.microsoft.com/office/drawing/2014/main" id="{9850FE8B-A989-3792-AAC5-FCB2BFE83A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752823"/>
              </p:ext>
            </p:extLst>
          </p:nvPr>
        </p:nvGraphicFramePr>
        <p:xfrm>
          <a:off x="291335" y="3730498"/>
          <a:ext cx="770158" cy="3673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0158">
                  <a:extLst>
                    <a:ext uri="{9D8B030D-6E8A-4147-A177-3AD203B41FA5}">
                      <a16:colId xmlns:a16="http://schemas.microsoft.com/office/drawing/2014/main" val="1298360141"/>
                    </a:ext>
                  </a:extLst>
                </a:gridCol>
              </a:tblGrid>
              <a:tr h="367306">
                <a:tc>
                  <a:txBody>
                    <a:bodyPr/>
                    <a:lstStyle/>
                    <a:p>
                      <a:r>
                        <a:rPr lang="zh-TW" altLang="en-US" sz="1100" dirty="0"/>
                        <a:t>主程式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2765"/>
                  </a:ext>
                </a:extLst>
              </a:tr>
            </a:tbl>
          </a:graphicData>
        </a:graphic>
      </p:graphicFrame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9084FE4E-D84E-4695-6BD6-208F0BD36EC6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808653" y="3863182"/>
            <a:ext cx="369175" cy="363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3852FBEB-629A-A497-CF38-76CAF5B8AE7A}"/>
              </a:ext>
            </a:extLst>
          </p:cNvPr>
          <p:cNvCxnSpPr>
            <a:cxnSpLocks/>
          </p:cNvCxnSpPr>
          <p:nvPr/>
        </p:nvCxnSpPr>
        <p:spPr>
          <a:xfrm flipV="1">
            <a:off x="3214095" y="3825081"/>
            <a:ext cx="457399" cy="381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3E0E4BD9-1A52-06C3-2CE2-184067EA8B7C}"/>
              </a:ext>
            </a:extLst>
          </p:cNvPr>
          <p:cNvSpPr/>
          <p:nvPr/>
        </p:nvSpPr>
        <p:spPr>
          <a:xfrm>
            <a:off x="4611267" y="1816734"/>
            <a:ext cx="2965190" cy="15513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3" name="直線單箭頭接點 22">
            <a:extLst>
              <a:ext uri="{FF2B5EF4-FFF2-40B4-BE49-F238E27FC236}">
                <a16:creationId xmlns:a16="http://schemas.microsoft.com/office/drawing/2014/main" id="{EC2A8869-704B-14F3-3458-0ED245EBFF0E}"/>
              </a:ext>
            </a:extLst>
          </p:cNvPr>
          <p:cNvCxnSpPr>
            <a:cxnSpLocks/>
          </p:cNvCxnSpPr>
          <p:nvPr/>
        </p:nvCxnSpPr>
        <p:spPr>
          <a:xfrm flipH="1" flipV="1">
            <a:off x="4254649" y="1831661"/>
            <a:ext cx="369175" cy="363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表格 4">
            <a:extLst>
              <a:ext uri="{FF2B5EF4-FFF2-40B4-BE49-F238E27FC236}">
                <a16:creationId xmlns:a16="http://schemas.microsoft.com/office/drawing/2014/main" id="{04871DB8-8CF7-B08D-A27C-AD5FC98C82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256185"/>
              </p:ext>
            </p:extLst>
          </p:nvPr>
        </p:nvGraphicFramePr>
        <p:xfrm>
          <a:off x="3631266" y="1604563"/>
          <a:ext cx="770158" cy="594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0158">
                  <a:extLst>
                    <a:ext uri="{9D8B030D-6E8A-4147-A177-3AD203B41FA5}">
                      <a16:colId xmlns:a16="http://schemas.microsoft.com/office/drawing/2014/main" val="1298360141"/>
                    </a:ext>
                  </a:extLst>
                </a:gridCol>
              </a:tblGrid>
              <a:tr h="367306">
                <a:tc>
                  <a:txBody>
                    <a:bodyPr/>
                    <a:lstStyle/>
                    <a:p>
                      <a:r>
                        <a:rPr lang="zh-TW" altLang="en-US" sz="1100" dirty="0"/>
                        <a:t>匯入</a:t>
                      </a:r>
                      <a:r>
                        <a:rPr lang="en-US" altLang="zh-TW" sz="1100" dirty="0"/>
                        <a:t>UIC</a:t>
                      </a:r>
                      <a:r>
                        <a:rPr lang="zh-TW" altLang="en-US" sz="1100" dirty="0"/>
                        <a:t>轉出來的</a:t>
                      </a:r>
                      <a:r>
                        <a:rPr lang="en-US" altLang="zh-TW" sz="1100" dirty="0"/>
                        <a:t>UI</a:t>
                      </a:r>
                      <a:r>
                        <a:rPr lang="zh-TW" altLang="en-US" sz="1100" dirty="0"/>
                        <a:t>的</a:t>
                      </a:r>
                      <a:r>
                        <a:rPr lang="en-US" altLang="zh-TW" sz="1100" dirty="0" err="1"/>
                        <a:t>py</a:t>
                      </a:r>
                      <a:r>
                        <a:rPr lang="zh-TW" altLang="en-US" sz="1100" dirty="0"/>
                        <a:t>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2765"/>
                  </a:ext>
                </a:extLst>
              </a:tr>
            </a:tbl>
          </a:graphicData>
        </a:graphic>
      </p:graphicFrame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22F2B761-C387-3F44-EF13-00E82B97C55C}"/>
              </a:ext>
            </a:extLst>
          </p:cNvPr>
          <p:cNvSpPr/>
          <p:nvPr/>
        </p:nvSpPr>
        <p:spPr>
          <a:xfrm>
            <a:off x="4531378" y="2729941"/>
            <a:ext cx="3822631" cy="21902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7" name="直線單箭頭接點 26">
            <a:extLst>
              <a:ext uri="{FF2B5EF4-FFF2-40B4-BE49-F238E27FC236}">
                <a16:creationId xmlns:a16="http://schemas.microsoft.com/office/drawing/2014/main" id="{1A9D545F-0A15-196C-E52B-B3D11130154A}"/>
              </a:ext>
            </a:extLst>
          </p:cNvPr>
          <p:cNvCxnSpPr>
            <a:cxnSpLocks/>
          </p:cNvCxnSpPr>
          <p:nvPr/>
        </p:nvCxnSpPr>
        <p:spPr>
          <a:xfrm flipH="1">
            <a:off x="4254649" y="4733441"/>
            <a:ext cx="311841" cy="2565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表格 4">
            <a:extLst>
              <a:ext uri="{FF2B5EF4-FFF2-40B4-BE49-F238E27FC236}">
                <a16:creationId xmlns:a16="http://schemas.microsoft.com/office/drawing/2014/main" id="{0EEE3FEF-330A-2293-BFF0-4DC444653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45676"/>
              </p:ext>
            </p:extLst>
          </p:nvPr>
        </p:nvGraphicFramePr>
        <p:xfrm>
          <a:off x="3430733" y="4861695"/>
          <a:ext cx="1881696" cy="76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1696">
                  <a:extLst>
                    <a:ext uri="{9D8B030D-6E8A-4147-A177-3AD203B41FA5}">
                      <a16:colId xmlns:a16="http://schemas.microsoft.com/office/drawing/2014/main" val="1298360141"/>
                    </a:ext>
                  </a:extLst>
                </a:gridCol>
              </a:tblGrid>
              <a:tr h="705570">
                <a:tc>
                  <a:txBody>
                    <a:bodyPr/>
                    <a:lstStyle/>
                    <a:p>
                      <a:r>
                        <a:rPr lang="zh-TW" altLang="en-US" sz="1100" dirty="0"/>
                        <a:t>固定打法 </a:t>
                      </a:r>
                      <a:endParaRPr lang="en-US" altLang="zh-TW" sz="1100" dirty="0"/>
                    </a:p>
                    <a:p>
                      <a:r>
                        <a:rPr lang="zh-TW" altLang="en-US" sz="1100" dirty="0"/>
                        <a:t>用到</a:t>
                      </a:r>
                      <a:r>
                        <a:rPr lang="en-US" altLang="zh-TW" sz="1100" dirty="0"/>
                        <a:t>class </a:t>
                      </a:r>
                      <a:r>
                        <a:rPr lang="zh-TW" altLang="en-US" sz="1100" dirty="0"/>
                        <a:t>的繼承</a:t>
                      </a:r>
                      <a:endParaRPr lang="en-US" altLang="zh-TW" sz="1100" dirty="0"/>
                    </a:p>
                    <a:p>
                      <a:r>
                        <a:rPr lang="zh-TW" altLang="en-US" sz="1100" dirty="0"/>
                        <a:t>這樣就可以呼叫剛剛製作的</a:t>
                      </a:r>
                      <a:r>
                        <a:rPr lang="en-US" altLang="zh-TW" sz="1100" dirty="0"/>
                        <a:t>UI</a:t>
                      </a:r>
                      <a:endParaRPr lang="zh-TW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2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203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235E50E-ECEE-81BF-35F0-A650ADE0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273420" cy="4525963"/>
          </a:xfrm>
        </p:spPr>
        <p:txBody>
          <a:bodyPr/>
          <a:lstStyle/>
          <a:p>
            <a:r>
              <a:rPr lang="zh-TW" altLang="en-US" dirty="0"/>
              <a:t>按鈕觸發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EBE1F36-C182-0D1C-4A89-750E273B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4E9D594-0CAC-F890-7CB2-6199C00FA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270" y="930466"/>
            <a:ext cx="6677957" cy="2372056"/>
          </a:xfrm>
          <a:prstGeom prst="rect">
            <a:avLst/>
          </a:prstGeom>
        </p:spPr>
      </p:pic>
      <p:sp>
        <p:nvSpPr>
          <p:cNvPr id="8" name="矩形: 圓角 7">
            <a:extLst>
              <a:ext uri="{FF2B5EF4-FFF2-40B4-BE49-F238E27FC236}">
                <a16:creationId xmlns:a16="http://schemas.microsoft.com/office/drawing/2014/main" id="{827AC319-4128-8061-2B55-6E238E746F92}"/>
              </a:ext>
            </a:extLst>
          </p:cNvPr>
          <p:cNvSpPr/>
          <p:nvPr/>
        </p:nvSpPr>
        <p:spPr>
          <a:xfrm>
            <a:off x="5579706" y="2204944"/>
            <a:ext cx="1449355" cy="2023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78ED9B77-0398-82CA-DC3A-45ED2939DEDB}"/>
              </a:ext>
            </a:extLst>
          </p:cNvPr>
          <p:cNvCxnSpPr>
            <a:cxnSpLocks/>
          </p:cNvCxnSpPr>
          <p:nvPr/>
        </p:nvCxnSpPr>
        <p:spPr>
          <a:xfrm flipH="1">
            <a:off x="4963886" y="2288027"/>
            <a:ext cx="615820" cy="180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表格 4">
            <a:extLst>
              <a:ext uri="{FF2B5EF4-FFF2-40B4-BE49-F238E27FC236}">
                <a16:creationId xmlns:a16="http://schemas.microsoft.com/office/drawing/2014/main" id="{10CA1664-18D6-C39C-BEDF-DB8904608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901055"/>
              </p:ext>
            </p:extLst>
          </p:nvPr>
        </p:nvGraphicFramePr>
        <p:xfrm>
          <a:off x="4130351" y="2176427"/>
          <a:ext cx="939282" cy="3673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282">
                  <a:extLst>
                    <a:ext uri="{9D8B030D-6E8A-4147-A177-3AD203B41FA5}">
                      <a16:colId xmlns:a16="http://schemas.microsoft.com/office/drawing/2014/main" val="1298360141"/>
                    </a:ext>
                  </a:extLst>
                </a:gridCol>
              </a:tblGrid>
              <a:tr h="367306">
                <a:tc>
                  <a:txBody>
                    <a:bodyPr/>
                    <a:lstStyle/>
                    <a:p>
                      <a:r>
                        <a:rPr lang="en-US" altLang="zh-TW" sz="1100" dirty="0"/>
                        <a:t>UI</a:t>
                      </a:r>
                      <a:r>
                        <a:rPr lang="zh-TW" altLang="en-US" sz="1100" dirty="0"/>
                        <a:t>上取名的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2765"/>
                  </a:ext>
                </a:extLst>
              </a:tr>
            </a:tbl>
          </a:graphicData>
        </a:graphic>
      </p:graphicFrame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0ABB73CA-7E08-8B71-B76A-9D7A4C12D21C}"/>
              </a:ext>
            </a:extLst>
          </p:cNvPr>
          <p:cNvSpPr/>
          <p:nvPr/>
        </p:nvSpPr>
        <p:spPr>
          <a:xfrm>
            <a:off x="8251371" y="2186850"/>
            <a:ext cx="1869233" cy="2204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8A4FE939-326E-9597-4BD6-3EF5300B3991}"/>
              </a:ext>
            </a:extLst>
          </p:cNvPr>
          <p:cNvCxnSpPr>
            <a:cxnSpLocks/>
          </p:cNvCxnSpPr>
          <p:nvPr/>
        </p:nvCxnSpPr>
        <p:spPr>
          <a:xfrm flipV="1">
            <a:off x="9871788" y="2034503"/>
            <a:ext cx="590939" cy="1419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表格 4">
            <a:extLst>
              <a:ext uri="{FF2B5EF4-FFF2-40B4-BE49-F238E27FC236}">
                <a16:creationId xmlns:a16="http://schemas.microsoft.com/office/drawing/2014/main" id="{EF74B298-7FC9-ADEE-B08C-056CA719D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714428"/>
              </p:ext>
            </p:extLst>
          </p:nvPr>
        </p:nvGraphicFramePr>
        <p:xfrm>
          <a:off x="10462727" y="1831179"/>
          <a:ext cx="860146" cy="285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0146">
                  <a:extLst>
                    <a:ext uri="{9D8B030D-6E8A-4147-A177-3AD203B41FA5}">
                      <a16:colId xmlns:a16="http://schemas.microsoft.com/office/drawing/2014/main" val="1298360141"/>
                    </a:ext>
                  </a:extLst>
                </a:gridCol>
              </a:tblGrid>
              <a:tr h="285315">
                <a:tc>
                  <a:txBody>
                    <a:bodyPr/>
                    <a:lstStyle/>
                    <a:p>
                      <a:r>
                        <a:rPr lang="zh-TW" altLang="en-US" sz="1100" dirty="0">
                          <a:solidFill>
                            <a:schemeClr val="bg1"/>
                          </a:solidFill>
                        </a:rPr>
                        <a:t>觸發方法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2765"/>
                  </a:ext>
                </a:extLst>
              </a:tr>
            </a:tbl>
          </a:graphicData>
        </a:graphic>
      </p:graphicFrame>
      <p:pic>
        <p:nvPicPr>
          <p:cNvPr id="20" name="圖片 19">
            <a:extLst>
              <a:ext uri="{FF2B5EF4-FFF2-40B4-BE49-F238E27FC236}">
                <a16:creationId xmlns:a16="http://schemas.microsoft.com/office/drawing/2014/main" id="{2BB579B5-C500-4FD8-909B-5F6E80DF8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392" y="3716063"/>
            <a:ext cx="7039957" cy="2724530"/>
          </a:xfrm>
          <a:prstGeom prst="rect">
            <a:avLst/>
          </a:prstGeom>
        </p:spPr>
      </p:pic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0ECEB582-FC52-2193-66D0-A0528DDCFF76}"/>
              </a:ext>
            </a:extLst>
          </p:cNvPr>
          <p:cNvCxnSpPr>
            <a:cxnSpLocks/>
          </p:cNvCxnSpPr>
          <p:nvPr/>
        </p:nvCxnSpPr>
        <p:spPr>
          <a:xfrm flipH="1">
            <a:off x="7029061" y="3429000"/>
            <a:ext cx="1785257" cy="505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956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10969</TotalTime>
  <Words>58</Words>
  <Application>Microsoft Office PowerPoint</Application>
  <PresentationFormat>寬螢幕</PresentationFormat>
  <Paragraphs>35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微軟正黑體</vt:lpstr>
      <vt:lpstr>Arial</vt:lpstr>
      <vt:lpstr>Calibri</vt:lpstr>
      <vt:lpstr>Times New Roman</vt:lpstr>
      <vt:lpstr>Office Theme</vt:lpstr>
      <vt:lpstr>Python-pyqt5</vt:lpstr>
      <vt:lpstr>目錄</vt:lpstr>
      <vt:lpstr>UI教學</vt:lpstr>
      <vt:lpstr>UI教學</vt:lpstr>
      <vt:lpstr>UI教學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PC</cp:lastModifiedBy>
  <cp:revision>280</cp:revision>
  <dcterms:created xsi:type="dcterms:W3CDTF">2019-06-26T06:06:21Z</dcterms:created>
  <dcterms:modified xsi:type="dcterms:W3CDTF">2023-07-12T12:33:10Z</dcterms:modified>
</cp:coreProperties>
</file>