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308" r:id="rId2"/>
    <p:sldId id="492" r:id="rId3"/>
    <p:sldId id="490" r:id="rId4"/>
    <p:sldId id="493" r:id="rId5"/>
    <p:sldId id="491" r:id="rId6"/>
    <p:sldId id="494" r:id="rId7"/>
    <p:sldId id="258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492"/>
            <p14:sldId id="490"/>
            <p14:sldId id="493"/>
            <p14:sldId id="491"/>
            <p14:sldId id="494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22" d="100"/>
          <a:sy n="122" d="100"/>
        </p:scale>
        <p:origin x="490" y="96"/>
      </p:cViewPr>
      <p:guideLst>
        <p:guide orient="horz" pos="243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2024/3/4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2024/3/4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github.com/jgraph/drawio-desktop/releases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398981" cy="824137"/>
          </a:xfrm>
        </p:spPr>
        <p:txBody>
          <a:bodyPr/>
          <a:lstStyle/>
          <a:p>
            <a:r>
              <a:rPr lang="en-US" altLang="zh-TW"/>
              <a:t>draw.io</a:t>
            </a:r>
            <a:r>
              <a:rPr lang="zh-TW" altLang="en-US"/>
              <a:t>使用手冊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</a:t>
            </a:r>
            <a:r>
              <a:rPr lang="en-US" altLang="zh-TW"/>
              <a:t>:</a:t>
            </a:r>
            <a:r>
              <a:rPr lang="zh-TW" altLang="en-US"/>
              <a:t> 林維庭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7C72-61E9-613D-1741-E6153431B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590394-06D8-010C-149B-BB2BAC9B2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draw.io</a:t>
            </a:r>
            <a:r>
              <a:rPr lang="zh-TW" altLang="en-US"/>
              <a:t>用途與需求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345385D-8BFD-2C43-E3F5-780C7E0E0381}"/>
              </a:ext>
            </a:extLst>
          </p:cNvPr>
          <p:cNvSpPr txBox="1"/>
          <p:nvPr/>
        </p:nvSpPr>
        <p:spPr>
          <a:xfrm>
            <a:off x="609600" y="1417638"/>
            <a:ext cx="10807083" cy="16864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draw.io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可以說是做專案非常好用的工具，用來製作系統架構、流程圖、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Layout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電路圖都可以使用，能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讓學習者快速理解整個專案的系統架構、通訊架構等等</a:t>
            </a:r>
            <a:endParaRPr lang="en-US" altLang="zh-TW" sz="240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4A8580E-94E9-0732-DD95-1D9F7D613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3228204"/>
            <a:ext cx="4445049" cy="3441155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EC189EE-FCFD-1C9B-4BBB-D9DB91D396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47" t="21732" r="31100" b="11947"/>
          <a:stretch/>
        </p:blipFill>
        <p:spPr>
          <a:xfrm>
            <a:off x="6456040" y="2780928"/>
            <a:ext cx="4464496" cy="394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1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25B9CE-B8B0-4785-85FE-BFFA856C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draw.io</a:t>
            </a:r>
            <a:r>
              <a:rPr lang="zh-TW" altLang="en-US"/>
              <a:t>下載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C348ECF-561A-8AB3-325A-77F4B34C3255}"/>
              </a:ext>
            </a:extLst>
          </p:cNvPr>
          <p:cNvSpPr txBox="1"/>
          <p:nvPr/>
        </p:nvSpPr>
        <p:spPr>
          <a:xfrm>
            <a:off x="609600" y="1417638"/>
            <a:ext cx="10807083" cy="1260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下載鏈結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hlinkClick r:id="rId2"/>
              </a:rPr>
              <a:t>https://github.com/jgraph/drawio-desktop/releases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下載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windows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最新版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8844F80-8D90-25ED-6253-63EEA4D104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" r="-793"/>
          <a:stretch/>
        </p:blipFill>
        <p:spPr>
          <a:xfrm>
            <a:off x="1991544" y="2678368"/>
            <a:ext cx="7081426" cy="384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84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3B171-C92C-C291-A325-90AED9612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9B085E4-AC10-C0D1-4685-AFB146224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draw.io</a:t>
            </a:r>
            <a:r>
              <a:rPr lang="zh-TW" altLang="en-US"/>
              <a:t>引入圖片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DA07A7D-1BD7-D053-29C3-4D2872DCC6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2" r="81893" b="41302"/>
          <a:stretch/>
        </p:blipFill>
        <p:spPr>
          <a:xfrm>
            <a:off x="479376" y="1844824"/>
            <a:ext cx="2371092" cy="417646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B11FDF9-C1C1-2ABD-02D0-FB1ACCBFF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8" y="2145044"/>
            <a:ext cx="5151478" cy="309784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737D31B-593E-E333-572B-38244FB91D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825" t="28256" r="45866" b="29343"/>
          <a:stretch/>
        </p:blipFill>
        <p:spPr>
          <a:xfrm>
            <a:off x="8688288" y="2289812"/>
            <a:ext cx="2232248" cy="280831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06D448E-90BB-FD03-4DA7-77488D2068D3}"/>
              </a:ext>
            </a:extLst>
          </p:cNvPr>
          <p:cNvSpPr/>
          <p:nvPr/>
        </p:nvSpPr>
        <p:spPr>
          <a:xfrm flipV="1">
            <a:off x="911424" y="3835874"/>
            <a:ext cx="1800200" cy="1691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BFC289A-8A74-43C5-53CD-94A0E812623C}"/>
              </a:ext>
            </a:extLst>
          </p:cNvPr>
          <p:cNvSpPr/>
          <p:nvPr/>
        </p:nvSpPr>
        <p:spPr>
          <a:xfrm flipV="1">
            <a:off x="5375920" y="2708920"/>
            <a:ext cx="648072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2CF8FCF-1A97-A16A-3968-163978C73794}"/>
              </a:ext>
            </a:extLst>
          </p:cNvPr>
          <p:cNvSpPr/>
          <p:nvPr/>
        </p:nvSpPr>
        <p:spPr>
          <a:xfrm flipV="1">
            <a:off x="7248128" y="4949843"/>
            <a:ext cx="648072" cy="2965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4095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70951-EFC9-3856-1A71-FD9F0AD23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E3928B-1FEA-A6DA-A82D-FAB0F3A48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draw.io</a:t>
            </a:r>
            <a:r>
              <a:rPr lang="zh-TW" altLang="en-US"/>
              <a:t>編輯連接點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AA95A9C-4F25-FC31-9D2B-63B5021F9F70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引入圖片時，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draw.io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不會知道你想連接的點在哪，要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先設定連接點才能將線連到指定位置</a:t>
            </a:r>
            <a:endParaRPr lang="en-US" altLang="zh-TW" sz="240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D7594ED-B6AB-2C39-D15B-FB18DBB4E4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05" t="36953" r="31100" b="5424"/>
          <a:stretch/>
        </p:blipFill>
        <p:spPr>
          <a:xfrm>
            <a:off x="4035899" y="2603006"/>
            <a:ext cx="1267336" cy="381642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CBBD39BB-7202-90E5-DA00-6E6C09B0D9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60" t="21732" r="39959" b="31518"/>
          <a:stretch/>
        </p:blipFill>
        <p:spPr>
          <a:xfrm>
            <a:off x="5424821" y="2420888"/>
            <a:ext cx="3096344" cy="391596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11FAF871-99C6-373C-2BC6-4E934B2824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584" t="45651" r="13382" b="30430"/>
          <a:stretch/>
        </p:blipFill>
        <p:spPr>
          <a:xfrm>
            <a:off x="263352" y="2953658"/>
            <a:ext cx="3650961" cy="2059518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11BAB753-EA42-E5CE-7E1B-11A20831AF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550" t="30250" r="36416" b="42389"/>
          <a:stretch/>
        </p:blipFill>
        <p:spPr>
          <a:xfrm>
            <a:off x="8658407" y="3015502"/>
            <a:ext cx="3430619" cy="221369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4ED1CBBA-B362-A985-13D4-2E2374105D84}"/>
              </a:ext>
            </a:extLst>
          </p:cNvPr>
          <p:cNvSpPr/>
          <p:nvPr/>
        </p:nvSpPr>
        <p:spPr>
          <a:xfrm flipV="1">
            <a:off x="1140381" y="2953658"/>
            <a:ext cx="193186" cy="1703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CD58F53-4908-53AB-3825-AF43DFEC30AC}"/>
              </a:ext>
            </a:extLst>
          </p:cNvPr>
          <p:cNvSpPr/>
          <p:nvPr/>
        </p:nvSpPr>
        <p:spPr>
          <a:xfrm flipV="1">
            <a:off x="2017410" y="2953658"/>
            <a:ext cx="193186" cy="1703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2048EE2-35C0-A75B-9C16-4C6D61017A74}"/>
              </a:ext>
            </a:extLst>
          </p:cNvPr>
          <p:cNvSpPr/>
          <p:nvPr/>
        </p:nvSpPr>
        <p:spPr>
          <a:xfrm flipV="1">
            <a:off x="4079775" y="5949280"/>
            <a:ext cx="1207803" cy="1943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E7141D1-D3BE-721B-57DB-0C94B20A1EE8}"/>
              </a:ext>
            </a:extLst>
          </p:cNvPr>
          <p:cNvSpPr/>
          <p:nvPr/>
        </p:nvSpPr>
        <p:spPr>
          <a:xfrm flipV="1">
            <a:off x="6096000" y="3253410"/>
            <a:ext cx="1909567" cy="1755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F649D8A-DC97-14B3-FD2B-62A374770149}"/>
              </a:ext>
            </a:extLst>
          </p:cNvPr>
          <p:cNvSpPr/>
          <p:nvPr/>
        </p:nvSpPr>
        <p:spPr>
          <a:xfrm flipV="1">
            <a:off x="7687967" y="5756890"/>
            <a:ext cx="640281" cy="3364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B021AE05-FF56-8290-73AC-69FCFD403EAA}"/>
              </a:ext>
            </a:extLst>
          </p:cNvPr>
          <p:cNvSpPr txBox="1"/>
          <p:nvPr/>
        </p:nvSpPr>
        <p:spPr>
          <a:xfrm>
            <a:off x="9984432" y="5239417"/>
            <a:ext cx="51572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結果</a:t>
            </a:r>
          </a:p>
        </p:txBody>
      </p:sp>
    </p:spTree>
    <p:extLst>
      <p:ext uri="{BB962C8B-B14F-4D97-AF65-F5344CB8AC3E}">
        <p14:creationId xmlns:p14="http://schemas.microsoft.com/office/powerpoint/2010/main" val="1214731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65279-FCDD-762B-2B95-4068E586A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3C2C5B-3E30-447E-4518-4FFF41931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draw.io</a:t>
            </a:r>
            <a:r>
              <a:rPr lang="zh-TW" altLang="en-US"/>
              <a:t>編輯連接點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F4D3E37E-226D-61AA-8808-1C6D122C1D1D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引入圖片時，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draw.io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不會知道你想連接的點在哪，要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先設定連接點才能將線連到指定位置</a:t>
            </a:r>
            <a:endParaRPr lang="en-US" altLang="zh-TW" sz="240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090B65D-E8CE-7ED4-CB71-E8F269EF15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05" t="36953" r="31100" b="5424"/>
          <a:stretch/>
        </p:blipFill>
        <p:spPr>
          <a:xfrm>
            <a:off x="4035899" y="2603006"/>
            <a:ext cx="1267336" cy="381642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492ED5FE-B999-5D08-5AF4-A197439CE0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60" t="21732" r="39959" b="31518"/>
          <a:stretch/>
        </p:blipFill>
        <p:spPr>
          <a:xfrm>
            <a:off x="5424821" y="2420888"/>
            <a:ext cx="3096344" cy="391596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54CFC054-33F2-ABB6-9E7C-6095029B0A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584" t="45651" r="13382" b="30430"/>
          <a:stretch/>
        </p:blipFill>
        <p:spPr>
          <a:xfrm>
            <a:off x="263352" y="2953658"/>
            <a:ext cx="3650961" cy="2059518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087327A-98CE-C32E-0D0C-4FC3AA4985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550" t="30250" r="36416" b="42389"/>
          <a:stretch/>
        </p:blipFill>
        <p:spPr>
          <a:xfrm>
            <a:off x="8658407" y="3015502"/>
            <a:ext cx="3430619" cy="221369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9896B740-C19D-EBE3-C6C9-938A5BA09078}"/>
              </a:ext>
            </a:extLst>
          </p:cNvPr>
          <p:cNvSpPr/>
          <p:nvPr/>
        </p:nvSpPr>
        <p:spPr>
          <a:xfrm flipV="1">
            <a:off x="1140381" y="2953658"/>
            <a:ext cx="193186" cy="1703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30073D-4724-AB33-411D-8743E524C3EF}"/>
              </a:ext>
            </a:extLst>
          </p:cNvPr>
          <p:cNvSpPr/>
          <p:nvPr/>
        </p:nvSpPr>
        <p:spPr>
          <a:xfrm flipV="1">
            <a:off x="2017410" y="2953658"/>
            <a:ext cx="193186" cy="1703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B190259-8FCD-40A8-B714-EE3A12FE28BC}"/>
              </a:ext>
            </a:extLst>
          </p:cNvPr>
          <p:cNvSpPr/>
          <p:nvPr/>
        </p:nvSpPr>
        <p:spPr>
          <a:xfrm flipV="1">
            <a:off x="4079775" y="5949280"/>
            <a:ext cx="1207803" cy="1943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EA86AD5-CA66-D9B3-BB04-35019C5C48BD}"/>
              </a:ext>
            </a:extLst>
          </p:cNvPr>
          <p:cNvSpPr/>
          <p:nvPr/>
        </p:nvSpPr>
        <p:spPr>
          <a:xfrm flipV="1">
            <a:off x="6096000" y="3253410"/>
            <a:ext cx="1909567" cy="1755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5FB2DE9-82E3-3698-8C6A-542B2398A2FC}"/>
              </a:ext>
            </a:extLst>
          </p:cNvPr>
          <p:cNvSpPr/>
          <p:nvPr/>
        </p:nvSpPr>
        <p:spPr>
          <a:xfrm flipV="1">
            <a:off x="7687967" y="5756890"/>
            <a:ext cx="640281" cy="3364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F0DA2FEB-F5B0-0C59-35BE-76A67B315BAA}"/>
              </a:ext>
            </a:extLst>
          </p:cNvPr>
          <p:cNvSpPr txBox="1"/>
          <p:nvPr/>
        </p:nvSpPr>
        <p:spPr>
          <a:xfrm>
            <a:off x="9984432" y="5239417"/>
            <a:ext cx="51572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結果</a:t>
            </a:r>
          </a:p>
        </p:txBody>
      </p:sp>
    </p:spTree>
    <p:extLst>
      <p:ext uri="{BB962C8B-B14F-4D97-AF65-F5344CB8AC3E}">
        <p14:creationId xmlns:p14="http://schemas.microsoft.com/office/powerpoint/2010/main" val="1116120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11905</TotalTime>
  <Words>156</Words>
  <Application>Microsoft Office PowerPoint</Application>
  <PresentationFormat>寬螢幕</PresentationFormat>
  <Paragraphs>14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draw.io使用手冊</vt:lpstr>
      <vt:lpstr>draw.io用途與需求</vt:lpstr>
      <vt:lpstr>draw.io下載</vt:lpstr>
      <vt:lpstr>draw.io引入圖片</vt:lpstr>
      <vt:lpstr>draw.io編輯連接點</vt:lpstr>
      <vt:lpstr>draw.io編輯連接點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Lin Weiting</cp:lastModifiedBy>
  <cp:revision>587</cp:revision>
  <dcterms:created xsi:type="dcterms:W3CDTF">2019-06-26T06:06:21Z</dcterms:created>
  <dcterms:modified xsi:type="dcterms:W3CDTF">2024-03-04T06:41:46Z</dcterms:modified>
</cp:coreProperties>
</file>