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813" r:id="rId4"/>
    <p:sldId id="300" r:id="rId5"/>
    <p:sldId id="301" r:id="rId6"/>
    <p:sldId id="302" r:id="rId7"/>
    <p:sldId id="815" r:id="rId8"/>
    <p:sldId id="841" r:id="rId9"/>
    <p:sldId id="791" r:id="rId10"/>
    <p:sldId id="268" r:id="rId11"/>
    <p:sldId id="304" r:id="rId12"/>
    <p:sldId id="305" r:id="rId13"/>
    <p:sldId id="842" r:id="rId14"/>
    <p:sldId id="278" r:id="rId15"/>
    <p:sldId id="814" r:id="rId16"/>
    <p:sldId id="843" r:id="rId17"/>
    <p:sldId id="844" r:id="rId18"/>
    <p:sldId id="845" r:id="rId19"/>
    <p:sldId id="258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20" d="100"/>
          <a:sy n="120" d="100"/>
        </p:scale>
        <p:origin x="15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2024/4/16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Python-pyqt5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endParaRPr lang="en-US" altLang="zh-TW" dirty="0"/>
          </a:p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6C9ADF-2331-16AD-84B7-7E0B498E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</a:p>
        </p:txBody>
      </p:sp>
    </p:spTree>
    <p:extLst>
      <p:ext uri="{BB962C8B-B14F-4D97-AF65-F5344CB8AC3E}">
        <p14:creationId xmlns:p14="http://schemas.microsoft.com/office/powerpoint/2010/main" val="2228029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 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下載相關套件</a:t>
            </a:r>
            <a:endParaRPr lang="en-US" altLang="zh-TW" dirty="0"/>
          </a:p>
          <a:p>
            <a:pPr lvl="1"/>
            <a:r>
              <a:rPr lang="en-US" altLang="zh-TW" dirty="0"/>
              <a:t>pip install pyqt5-tools</a:t>
            </a:r>
          </a:p>
          <a:p>
            <a:pPr lvl="1"/>
            <a:r>
              <a:rPr lang="zh-TW" altLang="en-US" dirty="0"/>
              <a:t>在剛剛的</a:t>
            </a:r>
            <a:r>
              <a:rPr lang="en-US" altLang="zh-TW" dirty="0"/>
              <a:t>terminal</a:t>
            </a:r>
            <a:r>
              <a:rPr lang="zh-TW" altLang="en-US" dirty="0"/>
              <a:t>畫面中輸入等待安裝</a:t>
            </a:r>
            <a:endParaRPr lang="en-US" altLang="zh-TW" dirty="0"/>
          </a:p>
          <a:p>
            <a:pPr lvl="1"/>
            <a:r>
              <a:rPr lang="zh-TW" altLang="en-US" dirty="0"/>
              <a:t>完成安裝後將會顯示安裝成功</a:t>
            </a:r>
            <a:r>
              <a:rPr lang="en-US" altLang="zh-TW" dirty="0"/>
              <a:t> </a:t>
            </a:r>
          </a:p>
          <a:p>
            <a:pPr lvl="1"/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9925FD-7029-4264-9904-DD157E39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7" y="3707320"/>
            <a:ext cx="5811061" cy="75258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19C9A52-9047-41EE-9008-3347E3CF4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51181"/>
            <a:ext cx="12192000" cy="157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2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2.</a:t>
            </a:r>
            <a:r>
              <a:rPr lang="zh-TW" altLang="en-US" dirty="0"/>
              <a:t>設定</a:t>
            </a:r>
            <a:r>
              <a:rPr lang="en-US" altLang="zh-TW" dirty="0"/>
              <a:t>QT</a:t>
            </a:r>
            <a:r>
              <a:rPr lang="zh-TW" altLang="en-US" dirty="0"/>
              <a:t> </a:t>
            </a:r>
            <a:r>
              <a:rPr lang="en-US" altLang="zh-TW" dirty="0"/>
              <a:t>Designer</a:t>
            </a:r>
            <a:r>
              <a:rPr lang="zh-TW" altLang="en-US" dirty="0"/>
              <a:t>快速操作功能</a:t>
            </a:r>
            <a:endParaRPr lang="en-US" altLang="zh-TW" dirty="0"/>
          </a:p>
          <a:p>
            <a:pPr lvl="1"/>
            <a:r>
              <a:rPr lang="zh-TW" altLang="en-US" dirty="0"/>
              <a:t>按下</a:t>
            </a:r>
            <a:r>
              <a:rPr lang="en-US" altLang="zh-TW" dirty="0"/>
              <a:t>setting-&gt;Tools-&gt;External Tools</a:t>
            </a:r>
          </a:p>
          <a:p>
            <a:pPr lvl="1"/>
            <a:r>
              <a:rPr lang="zh-TW" altLang="en-US" dirty="0"/>
              <a:t>進入設定頁面後按下</a:t>
            </a:r>
            <a:r>
              <a:rPr lang="en-US" altLang="zh-TW" dirty="0"/>
              <a:t>+</a:t>
            </a:r>
            <a:r>
              <a:rPr lang="zh-TW" altLang="en-US" dirty="0"/>
              <a:t>號</a:t>
            </a:r>
            <a:endParaRPr lang="en-US" altLang="zh-TW" dirty="0"/>
          </a:p>
          <a:p>
            <a:pPr lvl="1"/>
            <a:r>
              <a:rPr lang="en-US" altLang="zh-TW" dirty="0"/>
              <a:t>Name</a:t>
            </a:r>
            <a:r>
              <a:rPr lang="zh-TW" altLang="en-US" dirty="0"/>
              <a:t>：</a:t>
            </a:r>
            <a:r>
              <a:rPr lang="en-US" altLang="zh-TW" dirty="0" err="1"/>
              <a:t>QtDesigner</a:t>
            </a:r>
            <a:endParaRPr lang="en-US" altLang="zh-TW" dirty="0"/>
          </a:p>
          <a:p>
            <a:pPr lvl="1"/>
            <a:r>
              <a:rPr lang="en-US" altLang="zh-TW" dirty="0"/>
              <a:t>Program</a:t>
            </a:r>
            <a:r>
              <a:rPr lang="zh-TW" altLang="en-US" dirty="0"/>
              <a:t>：</a:t>
            </a:r>
            <a:r>
              <a:rPr lang="en-US" altLang="zh-TW" dirty="0"/>
              <a:t>anaconda</a:t>
            </a:r>
            <a:r>
              <a:rPr lang="zh-TW" altLang="en-US" dirty="0"/>
              <a:t>路徑</a:t>
            </a:r>
            <a:r>
              <a:rPr lang="en-US" altLang="zh-TW" dirty="0"/>
              <a:t>\Library\bin\designer.exe</a:t>
            </a:r>
          </a:p>
          <a:p>
            <a:pPr lvl="1"/>
            <a:r>
              <a:rPr lang="en-US" altLang="zh-TW" dirty="0"/>
              <a:t>Arguments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FileName</a:t>
            </a:r>
            <a:r>
              <a:rPr lang="en-US" altLang="zh-TW" dirty="0"/>
              <a:t>$</a:t>
            </a:r>
          </a:p>
          <a:p>
            <a:pPr lvl="1"/>
            <a:r>
              <a:rPr lang="en-US" altLang="zh-TW" dirty="0"/>
              <a:t>Working directory</a:t>
            </a:r>
            <a:r>
              <a:rPr lang="zh-TW" altLang="en-US" dirty="0"/>
              <a:t>：</a:t>
            </a:r>
            <a:r>
              <a:rPr lang="en-US" altLang="zh-TW" dirty="0"/>
              <a:t>$</a:t>
            </a:r>
            <a:r>
              <a:rPr lang="en-US" altLang="zh-TW" dirty="0" err="1"/>
              <a:t>FileDir</a:t>
            </a:r>
            <a:r>
              <a:rPr lang="en-US" altLang="zh-TW" dirty="0"/>
              <a:t>$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7571EA2-863C-48CF-A2D0-921F13FD3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825"/>
          <a:stretch/>
        </p:blipFill>
        <p:spPr>
          <a:xfrm>
            <a:off x="1" y="4660490"/>
            <a:ext cx="1966901" cy="219750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98544F9-B497-471D-93BC-9BA931EF3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246" y="4660490"/>
            <a:ext cx="3032749" cy="219751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1C5C271-CFC8-4F6E-9973-F551EFF7B1E4}"/>
              </a:ext>
            </a:extLst>
          </p:cNvPr>
          <p:cNvSpPr/>
          <p:nvPr/>
        </p:nvSpPr>
        <p:spPr>
          <a:xfrm>
            <a:off x="2776367" y="4846810"/>
            <a:ext cx="144984" cy="1676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A8C9B9F4-2DF7-4779-89D4-98FE0EC43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339" y="4660490"/>
            <a:ext cx="2979372" cy="2197509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CEECDB0-C040-4B25-9296-4B1779976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055" y="4660487"/>
            <a:ext cx="3032750" cy="2197511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5910938" y="5591598"/>
            <a:ext cx="2100385" cy="644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890310" y="4947578"/>
            <a:ext cx="525323" cy="202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89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 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如果不知道</a:t>
            </a:r>
            <a:r>
              <a:rPr lang="en-US" altLang="zh-TW" dirty="0"/>
              <a:t>Anaconda</a:t>
            </a:r>
            <a:r>
              <a:rPr lang="zh-TW" altLang="en-US" dirty="0"/>
              <a:t>安裝路徑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/>
              <a:t>windows</a:t>
            </a:r>
            <a:r>
              <a:rPr lang="zh-TW" altLang="en-US" dirty="0"/>
              <a:t>底下找到</a:t>
            </a:r>
            <a:r>
              <a:rPr lang="en-US" altLang="zh-TW" dirty="0"/>
              <a:t>anaconda Navigator</a:t>
            </a:r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更多</a:t>
            </a:r>
            <a:r>
              <a:rPr lang="en-US" altLang="zh-TW" dirty="0"/>
              <a:t>-&gt;</a:t>
            </a:r>
            <a:r>
              <a:rPr lang="zh-TW" altLang="en-US" dirty="0"/>
              <a:t>開啟檔案位置</a:t>
            </a:r>
            <a:endParaRPr lang="en-US" altLang="zh-TW" dirty="0"/>
          </a:p>
          <a:p>
            <a:pPr lvl="1"/>
            <a:r>
              <a:rPr lang="zh-TW" altLang="en-US" dirty="0"/>
              <a:t>選到</a:t>
            </a:r>
            <a:r>
              <a:rPr lang="en-US" altLang="zh-TW" dirty="0"/>
              <a:t>anaconda Navigator</a:t>
            </a:r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內容</a:t>
            </a:r>
            <a:endParaRPr lang="en-US" altLang="zh-TW" dirty="0"/>
          </a:p>
          <a:p>
            <a:pPr lvl="1"/>
            <a:r>
              <a:rPr lang="zh-TW" altLang="en-US" dirty="0"/>
              <a:t>選擇開啟檔案位置即可知道</a:t>
            </a:r>
            <a:r>
              <a:rPr lang="en-US" altLang="zh-TW" dirty="0"/>
              <a:t>anaconda</a:t>
            </a:r>
            <a:r>
              <a:rPr lang="zh-TW" altLang="en-US" dirty="0"/>
              <a:t>安裝位置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7498C25-99FB-4FC9-9539-45028E1E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" y="4010085"/>
            <a:ext cx="3364467" cy="2746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41C312-D87F-467C-BD4F-7599816A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11" y="4010086"/>
            <a:ext cx="4738983" cy="27465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A5CC899-738E-4BB8-B9AC-9BCABC3780B4}"/>
              </a:ext>
            </a:extLst>
          </p:cNvPr>
          <p:cNvSpPr/>
          <p:nvPr/>
        </p:nvSpPr>
        <p:spPr>
          <a:xfrm>
            <a:off x="3462921" y="4522345"/>
            <a:ext cx="835209" cy="155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7DE47-A500-4762-BE60-3923B24E88C2}"/>
              </a:ext>
            </a:extLst>
          </p:cNvPr>
          <p:cNvSpPr/>
          <p:nvPr/>
        </p:nvSpPr>
        <p:spPr>
          <a:xfrm>
            <a:off x="5603403" y="6485847"/>
            <a:ext cx="492597" cy="16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82930F3-206C-4EB0-B202-51170F27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652" y="4010085"/>
            <a:ext cx="1933576" cy="27465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9E84CD6-CFF0-4F43-B286-73DEAC8E6DAC}"/>
              </a:ext>
            </a:extLst>
          </p:cNvPr>
          <p:cNvSpPr/>
          <p:nvPr/>
        </p:nvSpPr>
        <p:spPr>
          <a:xfrm>
            <a:off x="7218843" y="5717947"/>
            <a:ext cx="686292" cy="19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F06CC404-9846-4219-B9D4-2ABB0C8D27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516"/>
          <a:stretch/>
        </p:blipFill>
        <p:spPr>
          <a:xfrm>
            <a:off x="9040228" y="4010083"/>
            <a:ext cx="2202893" cy="274650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C1C37A0-7818-4F64-8B3D-9A1CACFB62EE}"/>
              </a:ext>
            </a:extLst>
          </p:cNvPr>
          <p:cNvSpPr/>
          <p:nvPr/>
        </p:nvSpPr>
        <p:spPr>
          <a:xfrm>
            <a:off x="9551374" y="4206729"/>
            <a:ext cx="819442" cy="2472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646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 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如果不知道</a:t>
            </a:r>
            <a:r>
              <a:rPr lang="en-US" altLang="zh-TW" dirty="0"/>
              <a:t>Anaconda</a:t>
            </a:r>
            <a:r>
              <a:rPr lang="zh-TW" altLang="en-US" dirty="0"/>
              <a:t>安裝路徑</a:t>
            </a:r>
            <a:endParaRPr lang="en-US" altLang="zh-TW" dirty="0"/>
          </a:p>
          <a:p>
            <a:pPr lvl="1"/>
            <a:r>
              <a:rPr lang="zh-TW" altLang="en-US" dirty="0"/>
              <a:t>在</a:t>
            </a:r>
            <a:r>
              <a:rPr lang="en-US" altLang="zh-TW" dirty="0"/>
              <a:t>windows</a:t>
            </a:r>
            <a:r>
              <a:rPr lang="zh-TW" altLang="en-US" dirty="0"/>
              <a:t>底下找到</a:t>
            </a:r>
            <a:r>
              <a:rPr lang="en-US" altLang="zh-TW" dirty="0"/>
              <a:t>anaconda Navigator</a:t>
            </a:r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更多</a:t>
            </a:r>
            <a:r>
              <a:rPr lang="en-US" altLang="zh-TW" dirty="0"/>
              <a:t>-&gt;</a:t>
            </a:r>
            <a:r>
              <a:rPr lang="zh-TW" altLang="en-US" dirty="0"/>
              <a:t>開啟檔案位置</a:t>
            </a:r>
            <a:endParaRPr lang="en-US" altLang="zh-TW" dirty="0"/>
          </a:p>
          <a:p>
            <a:pPr lvl="1"/>
            <a:r>
              <a:rPr lang="zh-TW" altLang="en-US" dirty="0"/>
              <a:t>選到</a:t>
            </a:r>
            <a:r>
              <a:rPr lang="en-US" altLang="zh-TW" dirty="0"/>
              <a:t>anaconda Navigator</a:t>
            </a:r>
            <a:r>
              <a:rPr lang="zh-TW" altLang="en-US" dirty="0"/>
              <a:t>右鍵</a:t>
            </a:r>
            <a:r>
              <a:rPr lang="en-US" altLang="zh-TW" dirty="0"/>
              <a:t>-&gt;</a:t>
            </a:r>
            <a:r>
              <a:rPr lang="zh-TW" altLang="en-US" dirty="0"/>
              <a:t>內容</a:t>
            </a:r>
            <a:endParaRPr lang="en-US" altLang="zh-TW" dirty="0"/>
          </a:p>
          <a:p>
            <a:pPr lvl="1"/>
            <a:r>
              <a:rPr lang="zh-TW" altLang="en-US" dirty="0"/>
              <a:t>選擇開啟檔案位置即可知道</a:t>
            </a:r>
            <a:r>
              <a:rPr lang="en-US" altLang="zh-TW" dirty="0"/>
              <a:t>anaconda</a:t>
            </a:r>
            <a:r>
              <a:rPr lang="zh-TW" altLang="en-US" dirty="0"/>
              <a:t>安裝位置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7498C25-99FB-4FC9-9539-45028E1EC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4" y="4010085"/>
            <a:ext cx="3364467" cy="2746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41C312-D87F-467C-BD4F-7599816A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11" y="4010086"/>
            <a:ext cx="4738983" cy="27465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A5CC899-738E-4BB8-B9AC-9BCABC3780B4}"/>
              </a:ext>
            </a:extLst>
          </p:cNvPr>
          <p:cNvSpPr/>
          <p:nvPr/>
        </p:nvSpPr>
        <p:spPr>
          <a:xfrm>
            <a:off x="3462921" y="4522345"/>
            <a:ext cx="835209" cy="155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7DE47-A500-4762-BE60-3923B24E88C2}"/>
              </a:ext>
            </a:extLst>
          </p:cNvPr>
          <p:cNvSpPr/>
          <p:nvPr/>
        </p:nvSpPr>
        <p:spPr>
          <a:xfrm>
            <a:off x="5603403" y="6485847"/>
            <a:ext cx="492597" cy="16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82930F3-206C-4EB0-B202-51170F27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652" y="4010085"/>
            <a:ext cx="1933576" cy="27465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9E84CD6-CFF0-4F43-B286-73DEAC8E6DAC}"/>
              </a:ext>
            </a:extLst>
          </p:cNvPr>
          <p:cNvSpPr/>
          <p:nvPr/>
        </p:nvSpPr>
        <p:spPr>
          <a:xfrm>
            <a:off x="7218843" y="5717947"/>
            <a:ext cx="686292" cy="19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F06CC404-9846-4219-B9D4-2ABB0C8D27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516"/>
          <a:stretch/>
        </p:blipFill>
        <p:spPr>
          <a:xfrm>
            <a:off x="9040228" y="4010083"/>
            <a:ext cx="2202893" cy="274650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C1C37A0-7818-4F64-8B3D-9A1CACFB62EE}"/>
              </a:ext>
            </a:extLst>
          </p:cNvPr>
          <p:cNvSpPr/>
          <p:nvPr/>
        </p:nvSpPr>
        <p:spPr>
          <a:xfrm>
            <a:off x="9551374" y="4206729"/>
            <a:ext cx="819442" cy="2472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42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391F04C-BCB2-BE33-FF98-9D6F7196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14" y="3740678"/>
            <a:ext cx="4729378" cy="2568049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2F72489-3577-4E3C-BCA4-0C0DC979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Python QT</a:t>
            </a:r>
            <a:r>
              <a:rPr lang="zh-TW" altLang="en-US" dirty="0"/>
              <a:t>安裝設定</a:t>
            </a:r>
            <a:r>
              <a:rPr lang="en-US" altLang="zh-TW" dirty="0"/>
              <a:t>(Anaconda)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D18E3763-7B68-41A6-A563-CD6AE079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</a:t>
            </a:r>
            <a:r>
              <a:rPr lang="en-US" altLang="zh-TW" dirty="0"/>
              <a:t>pyuic5</a:t>
            </a:r>
            <a:r>
              <a:rPr lang="zh-TW" altLang="en-US" dirty="0"/>
              <a:t>在對應的路徑底下找不到</a:t>
            </a:r>
            <a:endParaRPr lang="en-US" altLang="zh-TW" dirty="0"/>
          </a:p>
          <a:p>
            <a:r>
              <a:rPr lang="zh-TW" altLang="en-US" dirty="0"/>
              <a:t>請至</a:t>
            </a:r>
            <a:r>
              <a:rPr lang="en-US" altLang="zh-TW" dirty="0"/>
              <a:t>anaconda</a:t>
            </a:r>
            <a:r>
              <a:rPr lang="zh-TW" altLang="en-US" dirty="0"/>
              <a:t>資料夾底下直接搜尋</a:t>
            </a:r>
            <a:endParaRPr lang="en-US" altLang="zh-TW" dirty="0"/>
          </a:p>
          <a:p>
            <a:r>
              <a:rPr lang="zh-TW" altLang="en-US" dirty="0"/>
              <a:t>並將對應的路徑填入</a:t>
            </a:r>
            <a:r>
              <a:rPr lang="en-US" altLang="zh-TW" dirty="0"/>
              <a:t>Program</a:t>
            </a:r>
            <a:r>
              <a:rPr lang="zh-TW" altLang="en-US" dirty="0"/>
              <a:t>中</a:t>
            </a:r>
            <a:endParaRPr lang="en-US" altLang="zh-TW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C5B2A60-4C33-3C2F-EC1B-9F9FEE227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46" y="3740678"/>
            <a:ext cx="4729379" cy="2568049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FCBDFC6-221A-48D9-AC43-9F1424A4F884}"/>
              </a:ext>
            </a:extLst>
          </p:cNvPr>
          <p:cNvSpPr/>
          <p:nvPr/>
        </p:nvSpPr>
        <p:spPr>
          <a:xfrm>
            <a:off x="6094346" y="4313785"/>
            <a:ext cx="1483179" cy="4261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1BC497F-AA1B-D0BE-958D-25DED9F53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22" y="3740677"/>
            <a:ext cx="4729378" cy="25680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6B25F208-2B49-4A90-8524-E59D6C0E6E7E}"/>
              </a:ext>
            </a:extLst>
          </p:cNvPr>
          <p:cNvSpPr/>
          <p:nvPr/>
        </p:nvSpPr>
        <p:spPr>
          <a:xfrm>
            <a:off x="8194731" y="5693068"/>
            <a:ext cx="1309214" cy="2212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835082A-A8A5-180A-7662-A565379EF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5804" y="2723951"/>
            <a:ext cx="2937916" cy="219751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2ACC07A-1109-CD6A-91B9-8C752C178F42}"/>
              </a:ext>
            </a:extLst>
          </p:cNvPr>
          <p:cNvSpPr/>
          <p:nvPr/>
        </p:nvSpPr>
        <p:spPr>
          <a:xfrm>
            <a:off x="9291423" y="3641970"/>
            <a:ext cx="1987742" cy="1949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41D6C7B-0D09-C9A5-0FC4-5274CEC3822B}"/>
              </a:ext>
            </a:extLst>
          </p:cNvPr>
          <p:cNvCxnSpPr>
            <a:stCxn id="32" idx="0"/>
          </p:cNvCxnSpPr>
          <p:nvPr/>
        </p:nvCxnSpPr>
        <p:spPr>
          <a:xfrm flipV="1">
            <a:off x="8849338" y="3740676"/>
            <a:ext cx="1476645" cy="1952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47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3EDDE5-2487-90C1-095D-CDBAF484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UI</a:t>
            </a:r>
            <a:r>
              <a:rPr lang="zh-TW" altLang="en-US" dirty="0"/>
              <a:t>教學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955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在專案資料夾按下右鍵</a:t>
            </a:r>
            <a:r>
              <a:rPr lang="en-US" altLang="zh-TW" dirty="0"/>
              <a:t>-&gt;External Tools-&gt;</a:t>
            </a:r>
            <a:r>
              <a:rPr lang="en-US" altLang="zh-TW" dirty="0" err="1"/>
              <a:t>QtDesigner</a:t>
            </a:r>
            <a:r>
              <a:rPr lang="en-US" altLang="zh-TW" dirty="0"/>
              <a:t>(</a:t>
            </a:r>
            <a:r>
              <a:rPr lang="zh-TW" altLang="en-US" dirty="0"/>
              <a:t>此名稱會依據剛剛設定快速操作功能時名稱設定不同顯示不同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跳出最右邊的畫面即可開始編制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C2FF012-36FA-4AE1-93F4-48C2801B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4" y="4490450"/>
            <a:ext cx="3400900" cy="138131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3CB583C-405D-4F8D-80F4-84765A80C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445" y="3708525"/>
            <a:ext cx="2183976" cy="309854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207" y="3429000"/>
            <a:ext cx="4750022" cy="329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6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創建一個</a:t>
            </a:r>
            <a:r>
              <a:rPr lang="en-US" altLang="zh-TW" dirty="0"/>
              <a:t>UI</a:t>
            </a:r>
            <a:r>
              <a:rPr lang="zh-TW" altLang="en-US" dirty="0"/>
              <a:t>介面</a:t>
            </a:r>
            <a:endParaRPr lang="en-US" altLang="zh-TW" dirty="0"/>
          </a:p>
          <a:p>
            <a:pPr lvl="1"/>
            <a:r>
              <a:rPr lang="zh-TW" altLang="en-US" dirty="0"/>
              <a:t>選擇</a:t>
            </a:r>
            <a:r>
              <a:rPr lang="en-US" altLang="zh-TW" dirty="0" err="1"/>
              <a:t>MainWindows</a:t>
            </a:r>
            <a:r>
              <a:rPr lang="zh-TW" altLang="en-US" dirty="0"/>
              <a:t>範本</a:t>
            </a:r>
            <a:endParaRPr lang="en-US" altLang="zh-TW" dirty="0"/>
          </a:p>
          <a:p>
            <a:pPr lvl="1"/>
            <a:r>
              <a:rPr lang="zh-TW" altLang="en-US" dirty="0"/>
              <a:t>可從旁邊工具箱中拖曳所需之物件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F2490CF-192F-4928-8E1C-9E8A0073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3182"/>
            <a:ext cx="4182642" cy="290314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58C736-FFC5-4D8E-BDA0-0700B64A4D3B}"/>
              </a:ext>
            </a:extLst>
          </p:cNvPr>
          <p:cNvSpPr/>
          <p:nvPr/>
        </p:nvSpPr>
        <p:spPr>
          <a:xfrm>
            <a:off x="1421530" y="4992742"/>
            <a:ext cx="230290" cy="984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8A8D266-D1D9-43B6-A399-845D0F06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027" y="3863182"/>
            <a:ext cx="3572641" cy="29031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DB0A624-8BF9-47FC-834D-48BDAE3FEAE7}"/>
              </a:ext>
            </a:extLst>
          </p:cNvPr>
          <p:cNvSpPr/>
          <p:nvPr/>
        </p:nvSpPr>
        <p:spPr>
          <a:xfrm>
            <a:off x="3561027" y="4260240"/>
            <a:ext cx="804496" cy="24473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42F6D73-6335-44A0-BDF4-CCA405D2E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459" y="2937641"/>
            <a:ext cx="3561150" cy="382868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99E857D-F45F-473E-BA87-4F01C3434F0C}"/>
              </a:ext>
            </a:extLst>
          </p:cNvPr>
          <p:cNvSpPr/>
          <p:nvPr/>
        </p:nvSpPr>
        <p:spPr>
          <a:xfrm>
            <a:off x="7476955" y="3290500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btutton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ED04D30-4EC9-4F76-94C3-4CCF7881722F}"/>
              </a:ext>
            </a:extLst>
          </p:cNvPr>
          <p:cNvSpPr/>
          <p:nvPr/>
        </p:nvSpPr>
        <p:spPr>
          <a:xfrm>
            <a:off x="8278432" y="4263347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label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1D30B4A-4697-4C6C-8628-0EDBBF38B08C}"/>
              </a:ext>
            </a:extLst>
          </p:cNvPr>
          <p:cNvSpPr/>
          <p:nvPr/>
        </p:nvSpPr>
        <p:spPr>
          <a:xfrm>
            <a:off x="7753297" y="6005144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 err="1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Silder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7283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C981D6A-53FC-4F3B-A1B3-5D0B00D44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443" y="3675916"/>
            <a:ext cx="3090852" cy="277414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2.UI</a:t>
            </a:r>
            <a:r>
              <a:rPr lang="zh-TW" altLang="en-US" dirty="0"/>
              <a:t>內部需注意之參數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選擇到物件時即可查看此元件能設定之參數</a:t>
            </a:r>
            <a:endParaRPr lang="en-US" altLang="zh-TW" dirty="0"/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須注意</a:t>
            </a:r>
            <a:r>
              <a:rPr lang="en-US" altLang="zh-TW" dirty="0" err="1">
                <a:solidFill>
                  <a:srgbClr val="FF0000"/>
                </a:solidFill>
              </a:rPr>
              <a:t>objectName</a:t>
            </a:r>
            <a:r>
              <a:rPr lang="zh-TW" altLang="en-US" dirty="0">
                <a:solidFill>
                  <a:srgbClr val="FF0000"/>
                </a:solidFill>
              </a:rPr>
              <a:t>，</a:t>
            </a:r>
            <a:r>
              <a:rPr lang="en-US" altLang="zh-TW" dirty="0">
                <a:solidFill>
                  <a:srgbClr val="FF0000"/>
                </a:solidFill>
              </a:rPr>
              <a:t>python</a:t>
            </a:r>
            <a:r>
              <a:rPr lang="zh-TW" altLang="en-US" dirty="0">
                <a:solidFill>
                  <a:srgbClr val="FF0000"/>
                </a:solidFill>
              </a:rPr>
              <a:t>呼叫元件皆需要知道元件名稱，須清楚知道自己取了甚麼名稱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80A4D3C-DB58-492D-88E2-6B295EB97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64" y="1417638"/>
            <a:ext cx="1974212" cy="541118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BCB3B12-6DE9-4722-8A67-C4929C96559D}"/>
              </a:ext>
            </a:extLst>
          </p:cNvPr>
          <p:cNvSpPr/>
          <p:nvPr/>
        </p:nvSpPr>
        <p:spPr>
          <a:xfrm>
            <a:off x="9430883" y="1993981"/>
            <a:ext cx="1736596" cy="44560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219536-F322-4798-BF30-7F18715FF757}"/>
              </a:ext>
            </a:extLst>
          </p:cNvPr>
          <p:cNvSpPr/>
          <p:nvPr/>
        </p:nvSpPr>
        <p:spPr>
          <a:xfrm>
            <a:off x="11216860" y="4123228"/>
            <a:ext cx="76444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元件外觀與參數設定設定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B44B84B-DEC0-47F7-A39B-B4CE46C5A349}"/>
              </a:ext>
            </a:extLst>
          </p:cNvPr>
          <p:cNvSpPr/>
          <p:nvPr/>
        </p:nvSpPr>
        <p:spPr>
          <a:xfrm>
            <a:off x="9455574" y="1687568"/>
            <a:ext cx="1340245" cy="3064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12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581595" cy="4525963"/>
          </a:xfrm>
        </p:spPr>
        <p:txBody>
          <a:bodyPr/>
          <a:lstStyle/>
          <a:p>
            <a:r>
              <a:rPr lang="en-US" altLang="zh-TW" dirty="0"/>
              <a:t>3.</a:t>
            </a:r>
            <a:r>
              <a:rPr lang="zh-TW" altLang="en-US" dirty="0"/>
              <a:t>儲存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選擇到物件時即可查看此元件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儲存名子隨興後續程式呼叫名稱統一即可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940A0CF-836B-433A-85C9-1DD0E0C5F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65" y="3032268"/>
            <a:ext cx="3709922" cy="373134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9EAA4B6-86D2-48E9-B15E-2B48D1CA2B6F}"/>
              </a:ext>
            </a:extLst>
          </p:cNvPr>
          <p:cNvSpPr/>
          <p:nvPr/>
        </p:nvSpPr>
        <p:spPr>
          <a:xfrm>
            <a:off x="404872" y="3115766"/>
            <a:ext cx="204728" cy="205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666F38F-15AB-4E63-B059-947211FE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159" y="3115766"/>
            <a:ext cx="3599708" cy="36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15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E9EDDF-4C9E-4E09-82FC-8CFD9E34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畫面佈局使用</a:t>
            </a:r>
            <a:r>
              <a:rPr lang="en-US" altLang="zh-TW" dirty="0"/>
              <a:t>Layouts</a:t>
            </a:r>
            <a:r>
              <a:rPr lang="zh-TW" altLang="en-US" dirty="0"/>
              <a:t>與</a:t>
            </a:r>
            <a:r>
              <a:rPr lang="en-US" altLang="zh-TW" dirty="0"/>
              <a:t>Spacers</a:t>
            </a:r>
            <a:r>
              <a:rPr lang="zh-TW" altLang="en-US" dirty="0"/>
              <a:t>工具規劃，</a:t>
            </a:r>
            <a:r>
              <a:rPr lang="en-US" altLang="zh-TW" dirty="0"/>
              <a:t>UI</a:t>
            </a:r>
            <a:r>
              <a:rPr lang="zh-TW" altLang="en-US" dirty="0"/>
              <a:t>元件可動態變更大小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2E80801-C811-4A38-B40F-EFB45A48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Qt Designer</a:t>
            </a:r>
            <a:r>
              <a:rPr lang="zh-TW" altLang="en-US" dirty="0"/>
              <a:t> 介面佈局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BED3335-F2E7-4A4E-A2E1-D54D9B7D7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210" y="3253823"/>
            <a:ext cx="5695950" cy="33718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3829720-D072-473D-956B-7CF052845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43" y="3253823"/>
            <a:ext cx="45053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41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EA3034D-0B6E-45BB-9CB9-24BAADB4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065223" cy="4525963"/>
          </a:xfrm>
        </p:spPr>
        <p:txBody>
          <a:bodyPr/>
          <a:lstStyle/>
          <a:p>
            <a:r>
              <a:rPr lang="en-US" altLang="zh-TW" dirty="0"/>
              <a:t>4.</a:t>
            </a:r>
            <a:r>
              <a:rPr lang="zh-TW" altLang="en-US" dirty="0"/>
              <a:t>轉換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回到專案資料夾中可以看到剛剛儲存的</a:t>
            </a:r>
            <a:r>
              <a:rPr lang="en-US" altLang="zh-TW" dirty="0"/>
              <a:t>UI</a:t>
            </a:r>
            <a:r>
              <a:rPr lang="zh-TW" altLang="en-US" dirty="0"/>
              <a:t>畫面</a:t>
            </a:r>
            <a:endParaRPr lang="en-US" altLang="zh-TW" dirty="0"/>
          </a:p>
          <a:p>
            <a:pPr lvl="1"/>
            <a:r>
              <a:rPr lang="zh-TW" altLang="en-US" dirty="0"/>
              <a:t>右鍵</a:t>
            </a:r>
            <a:r>
              <a:rPr lang="en-US" altLang="zh-TW" dirty="0"/>
              <a:t>-&gt;External Tools-&gt;UIC</a:t>
            </a:r>
          </a:p>
          <a:p>
            <a:pPr lvl="1"/>
            <a:r>
              <a:rPr lang="zh-TW" altLang="en-US" dirty="0"/>
              <a:t>此時會出現一個依樣名稱的</a:t>
            </a:r>
            <a:r>
              <a:rPr lang="en-US" altLang="zh-TW" dirty="0" err="1"/>
              <a:t>py</a:t>
            </a:r>
            <a:r>
              <a:rPr lang="zh-TW" altLang="en-US" dirty="0"/>
              <a:t>檔，此檔案即為後續程式呼叫所需之檔案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A2F1327-43BA-4F28-B0FC-7FE14A77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82C14D7-FDC3-4082-BC58-CE8CE5CF0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998"/>
          <a:stretch/>
        </p:blipFill>
        <p:spPr>
          <a:xfrm>
            <a:off x="309351" y="4175555"/>
            <a:ext cx="2115283" cy="160995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3070221-E131-4364-9A14-CA20DDFFE14E}"/>
              </a:ext>
            </a:extLst>
          </p:cNvPr>
          <p:cNvSpPr/>
          <p:nvPr/>
        </p:nvSpPr>
        <p:spPr>
          <a:xfrm>
            <a:off x="621397" y="4877743"/>
            <a:ext cx="859339" cy="2074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381779A-06B1-4150-8DDC-DE012BFF5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04" y="3788127"/>
            <a:ext cx="2055718" cy="306987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9B17FAF-B0B3-450D-8FC0-E989D0C8F270}"/>
              </a:ext>
            </a:extLst>
          </p:cNvPr>
          <p:cNvSpPr/>
          <p:nvPr/>
        </p:nvSpPr>
        <p:spPr>
          <a:xfrm>
            <a:off x="4065178" y="6587573"/>
            <a:ext cx="526644" cy="167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203478F-4B56-4346-A371-B07127542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969" y="4432766"/>
            <a:ext cx="2524477" cy="135273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0141B66-3BCA-44CF-B7E6-3C2D95DB0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079" y="3569423"/>
            <a:ext cx="3154565" cy="323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40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431339" cy="4525963"/>
          </a:xfrm>
        </p:spPr>
        <p:txBody>
          <a:bodyPr/>
          <a:lstStyle/>
          <a:p>
            <a:r>
              <a:rPr lang="zh-TW" altLang="en-US" dirty="0"/>
              <a:t>第一次執行</a:t>
            </a:r>
            <a:r>
              <a:rPr lang="en-US" altLang="zh-TW" dirty="0" err="1"/>
              <a:t>pythonQT</a:t>
            </a:r>
            <a:endParaRPr lang="en-US" altLang="zh-TW" dirty="0"/>
          </a:p>
          <a:p>
            <a:pPr lvl="1"/>
            <a:r>
              <a:rPr lang="zh-TW" altLang="en-US" dirty="0"/>
              <a:t>創建一個主</a:t>
            </a:r>
            <a:r>
              <a:rPr lang="en-US" altLang="zh-TW" dirty="0" err="1"/>
              <a:t>py</a:t>
            </a:r>
            <a:r>
              <a:rPr lang="zh-TW" altLang="en-US" dirty="0"/>
              <a:t>檔</a:t>
            </a:r>
            <a:endParaRPr lang="en-US" altLang="zh-TW" dirty="0"/>
          </a:p>
          <a:p>
            <a:pPr lvl="1"/>
            <a:r>
              <a:rPr lang="zh-TW" altLang="en-US" dirty="0"/>
              <a:t>資料夾底下最少需要</a:t>
            </a:r>
            <a:r>
              <a:rPr lang="en-US" altLang="zh-TW" dirty="0"/>
              <a:t>3</a:t>
            </a:r>
            <a:r>
              <a:rPr lang="zh-TW" altLang="en-US" dirty="0"/>
              <a:t>個檔案</a:t>
            </a:r>
            <a:endParaRPr lang="en-US" altLang="zh-TW" dirty="0"/>
          </a:p>
          <a:p>
            <a:pPr lvl="2"/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7CCE1FE-FF48-6470-F47F-AA118BE2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081" y="3504782"/>
            <a:ext cx="2152950" cy="10193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0CEEBF43-5E86-445F-B83B-C419280A3A5B}"/>
              </a:ext>
            </a:extLst>
          </p:cNvPr>
          <p:cNvSpPr/>
          <p:nvPr/>
        </p:nvSpPr>
        <p:spPr>
          <a:xfrm>
            <a:off x="3553137" y="3835452"/>
            <a:ext cx="764443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主程式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A150E03-49CC-4F1C-A51D-72091046BAA9}"/>
              </a:ext>
            </a:extLst>
          </p:cNvPr>
          <p:cNvSpPr/>
          <p:nvPr/>
        </p:nvSpPr>
        <p:spPr>
          <a:xfrm>
            <a:off x="3553137" y="4047795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PY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DBF602C-9E8C-44D8-B5CE-0D33AF34EE20}"/>
              </a:ext>
            </a:extLst>
          </p:cNvPr>
          <p:cNvSpPr/>
          <p:nvPr/>
        </p:nvSpPr>
        <p:spPr>
          <a:xfrm>
            <a:off x="3553137" y="4272560"/>
            <a:ext cx="1083756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介面</a:t>
            </a:r>
            <a:r>
              <a:rPr lang="en-US" altLang="zh-TW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UI</a:t>
            </a:r>
            <a:r>
              <a:rPr lang="zh-TW" altLang="en-US" sz="1200" b="0" cap="none" spc="0" dirty="0">
                <a:ln w="0"/>
                <a:solidFill>
                  <a:schemeClr val="tx1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en-US" altLang="zh-TW" sz="1200" b="0" cap="none" spc="0" dirty="0">
              <a:ln w="0"/>
              <a:solidFill>
                <a:schemeClr val="tx1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4563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>
            <a:extLst>
              <a:ext uri="{FF2B5EF4-FFF2-40B4-BE49-F238E27FC236}">
                <a16:creationId xmlns:a16="http://schemas.microsoft.com/office/drawing/2014/main" id="{389891F3-CA79-461D-9B19-23F24DD3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8" y="2868115"/>
            <a:ext cx="3900623" cy="383365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0667DCE-0D39-3D87-06AF-0BADEBF57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988" y="3097162"/>
            <a:ext cx="6083161" cy="3752302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2DB11CD-F4E4-2B94-0503-24940F89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972800" cy="4525963"/>
          </a:xfrm>
        </p:spPr>
        <p:txBody>
          <a:bodyPr/>
          <a:lstStyle/>
          <a:p>
            <a:r>
              <a:rPr lang="zh-TW" altLang="en-US" dirty="0"/>
              <a:t>主程式內部講解</a:t>
            </a:r>
            <a:endParaRPr lang="en-US" altLang="zh-TW" dirty="0"/>
          </a:p>
          <a:p>
            <a:pPr lvl="1"/>
            <a:r>
              <a:rPr lang="zh-TW" altLang="en-US" dirty="0"/>
              <a:t>呼叫剛剛建立的</a:t>
            </a:r>
            <a:r>
              <a:rPr lang="en-US" altLang="zh-TW" dirty="0"/>
              <a:t>UI</a:t>
            </a:r>
            <a:r>
              <a:rPr lang="zh-TW" altLang="en-US" dirty="0"/>
              <a:t>至主程式中，須注意名稱需要一樣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E04C757-EB48-213C-0BAA-E92C801D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22F2B761-C387-3F44-EF13-00E82B97C55C}"/>
              </a:ext>
            </a:extLst>
          </p:cNvPr>
          <p:cNvSpPr/>
          <p:nvPr/>
        </p:nvSpPr>
        <p:spPr>
          <a:xfrm>
            <a:off x="4681870" y="4643806"/>
            <a:ext cx="3822631" cy="21902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29" name="表格 4">
            <a:extLst>
              <a:ext uri="{FF2B5EF4-FFF2-40B4-BE49-F238E27FC236}">
                <a16:creationId xmlns:a16="http://schemas.microsoft.com/office/drawing/2014/main" id="{0EEE3FEF-330A-2293-BFF0-4DC444653EA9}"/>
              </a:ext>
            </a:extLst>
          </p:cNvPr>
          <p:cNvGraphicFramePr>
            <a:graphicFrameLocks noGrp="1"/>
          </p:cNvGraphicFramePr>
          <p:nvPr/>
        </p:nvGraphicFramePr>
        <p:xfrm>
          <a:off x="8504501" y="5259640"/>
          <a:ext cx="2126459" cy="705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6459">
                  <a:extLst>
                    <a:ext uri="{9D8B030D-6E8A-4147-A177-3AD203B41FA5}">
                      <a16:colId xmlns:a16="http://schemas.microsoft.com/office/drawing/2014/main" val="1298360141"/>
                    </a:ext>
                  </a:extLst>
                </a:gridCol>
              </a:tblGrid>
              <a:tr h="705570">
                <a:tc>
                  <a:txBody>
                    <a:bodyPr/>
                    <a:lstStyle/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固定打法 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用到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class </a:t>
                      </a: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的繼承</a:t>
                      </a:r>
                      <a:endParaRPr lang="en-US" altLang="zh-TW" sz="1100" b="0" kern="1200" cap="none" spc="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這樣就可以呼叫剛剛製作的</a:t>
                      </a:r>
                      <a:r>
                        <a:rPr lang="en-US" altLang="zh-TW" sz="1100" b="0" kern="1200" cap="none" spc="0" dirty="0">
                          <a:ln w="0"/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UI</a:t>
                      </a:r>
                      <a:endParaRPr lang="zh-TW" alt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2765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6801A23A-09FE-4700-8639-A277C194A29E}"/>
              </a:ext>
            </a:extLst>
          </p:cNvPr>
          <p:cNvSpPr/>
          <p:nvPr/>
        </p:nvSpPr>
        <p:spPr>
          <a:xfrm>
            <a:off x="261798" y="2863828"/>
            <a:ext cx="959368" cy="233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7C5DBD3-2D97-487B-B128-51BD1B62553A}"/>
              </a:ext>
            </a:extLst>
          </p:cNvPr>
          <p:cNvSpPr/>
          <p:nvPr/>
        </p:nvSpPr>
        <p:spPr>
          <a:xfrm>
            <a:off x="5082154" y="3805084"/>
            <a:ext cx="1150913" cy="169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C9A694D9-6ED4-4361-8AC6-60A02AC01635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>
            <a:off x="1221166" y="2980495"/>
            <a:ext cx="3860988" cy="90933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8DC2AECD-03E2-4443-A27D-69FBF822B39E}"/>
              </a:ext>
            </a:extLst>
          </p:cNvPr>
          <p:cNvSpPr/>
          <p:nvPr/>
        </p:nvSpPr>
        <p:spPr>
          <a:xfrm>
            <a:off x="905536" y="4902016"/>
            <a:ext cx="769881" cy="1986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6543189-8BB8-44F6-BD0C-1771214D9B5B}"/>
              </a:ext>
            </a:extLst>
          </p:cNvPr>
          <p:cNvSpPr/>
          <p:nvPr/>
        </p:nvSpPr>
        <p:spPr>
          <a:xfrm>
            <a:off x="6672436" y="3806455"/>
            <a:ext cx="878738" cy="202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5" name="接點: 肘形 44">
            <a:extLst>
              <a:ext uri="{FF2B5EF4-FFF2-40B4-BE49-F238E27FC236}">
                <a16:creationId xmlns:a16="http://schemas.microsoft.com/office/drawing/2014/main" id="{6C0F70D9-7088-4548-91F8-289960B75686}"/>
              </a:ext>
            </a:extLst>
          </p:cNvPr>
          <p:cNvCxnSpPr>
            <a:cxnSpLocks/>
            <a:stCxn id="28" idx="0"/>
            <a:endCxn id="31" idx="2"/>
          </p:cNvCxnSpPr>
          <p:nvPr/>
        </p:nvCxnSpPr>
        <p:spPr>
          <a:xfrm rot="5400000" flipH="1" flipV="1">
            <a:off x="3754543" y="1544754"/>
            <a:ext cx="893196" cy="582132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49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35E50E-ECEE-81BF-35F0-A650ADE0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498885" cy="4525963"/>
          </a:xfrm>
        </p:spPr>
        <p:txBody>
          <a:bodyPr/>
          <a:lstStyle/>
          <a:p>
            <a:r>
              <a:rPr lang="zh-TW" altLang="en-US" dirty="0"/>
              <a:t>按鈕觸發</a:t>
            </a:r>
            <a:endParaRPr lang="en-US" altLang="zh-TW" dirty="0"/>
          </a:p>
          <a:p>
            <a:pPr lvl="1"/>
            <a:r>
              <a:rPr lang="zh-TW" altLang="en-US" dirty="0"/>
              <a:t>呼叫</a:t>
            </a:r>
            <a:r>
              <a:rPr lang="en-US" altLang="zh-TW" dirty="0"/>
              <a:t>UI</a:t>
            </a:r>
            <a:r>
              <a:rPr lang="zh-TW" altLang="en-US" dirty="0"/>
              <a:t>上對應的按鈕</a:t>
            </a:r>
            <a:endParaRPr lang="en-US" altLang="zh-TW" dirty="0"/>
          </a:p>
          <a:p>
            <a:pPr lvl="1"/>
            <a:r>
              <a:rPr lang="zh-TW" altLang="en-US" dirty="0"/>
              <a:t>設定按鈕點即時的動作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EBE1F36-C182-0D1C-4A89-750E273B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初次使用</a:t>
            </a:r>
            <a:r>
              <a:rPr lang="en-US" altLang="zh-TW" dirty="0"/>
              <a:t>Python</a:t>
            </a:r>
            <a:r>
              <a:rPr lang="zh-TW" altLang="en-US" dirty="0"/>
              <a:t>撰寫</a:t>
            </a:r>
            <a:r>
              <a:rPr lang="en-US" altLang="zh-TW" dirty="0"/>
              <a:t>QT UI</a:t>
            </a:r>
            <a:r>
              <a:rPr lang="zh-TW" altLang="en-US" dirty="0"/>
              <a:t>程式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E9D594-0CAC-F890-7CB2-6199C00F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38" y="1379384"/>
            <a:ext cx="6677957" cy="237205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BB579B5-C500-4FD8-909B-5F6E80DF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869" y="4188768"/>
            <a:ext cx="5602897" cy="216837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3A4BC5E-EE97-4FCE-A9D0-3349CF347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26" y="3163166"/>
            <a:ext cx="3749653" cy="325181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1F6C427-AA88-4844-9717-74A9FEE960D8}"/>
              </a:ext>
            </a:extLst>
          </p:cNvPr>
          <p:cNvSpPr/>
          <p:nvPr/>
        </p:nvSpPr>
        <p:spPr>
          <a:xfrm>
            <a:off x="6197016" y="2637008"/>
            <a:ext cx="1017877" cy="1866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接點: 肘形 16">
            <a:extLst>
              <a:ext uri="{FF2B5EF4-FFF2-40B4-BE49-F238E27FC236}">
                <a16:creationId xmlns:a16="http://schemas.microsoft.com/office/drawing/2014/main" id="{7413BC78-B55E-42C2-9464-E18A80DEFA93}"/>
              </a:ext>
            </a:extLst>
          </p:cNvPr>
          <p:cNvCxnSpPr>
            <a:cxnSpLocks/>
            <a:stCxn id="19" idx="3"/>
            <a:endCxn id="16" idx="1"/>
          </p:cNvCxnSpPr>
          <p:nvPr/>
        </p:nvCxnSpPr>
        <p:spPr>
          <a:xfrm flipV="1">
            <a:off x="1710813" y="2730353"/>
            <a:ext cx="4486203" cy="1452925"/>
          </a:xfrm>
          <a:prstGeom prst="bentConnector3">
            <a:avLst>
              <a:gd name="adj1" fmla="val 7866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1AF15FAF-C918-4235-A5A8-4CE350CEA26C}"/>
              </a:ext>
            </a:extLst>
          </p:cNvPr>
          <p:cNvSpPr/>
          <p:nvPr/>
        </p:nvSpPr>
        <p:spPr>
          <a:xfrm>
            <a:off x="1083516" y="4095423"/>
            <a:ext cx="627297" cy="1757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72E1734-9690-4D5D-9B6D-4B95D7195094}"/>
              </a:ext>
            </a:extLst>
          </p:cNvPr>
          <p:cNvSpPr/>
          <p:nvPr/>
        </p:nvSpPr>
        <p:spPr>
          <a:xfrm>
            <a:off x="8407262" y="2633761"/>
            <a:ext cx="1775025" cy="25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01A180-EF3A-4721-8A89-DF2B7383B15D}"/>
              </a:ext>
            </a:extLst>
          </p:cNvPr>
          <p:cNvSpPr/>
          <p:nvPr/>
        </p:nvSpPr>
        <p:spPr>
          <a:xfrm>
            <a:off x="6241215" y="4271469"/>
            <a:ext cx="1180173" cy="2196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接點: 肘形 23">
            <a:extLst>
              <a:ext uri="{FF2B5EF4-FFF2-40B4-BE49-F238E27FC236}">
                <a16:creationId xmlns:a16="http://schemas.microsoft.com/office/drawing/2014/main" id="{7BF7F296-7F04-4778-8E78-88711F002630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rot="5400000" flipH="1" flipV="1">
            <a:off x="7370478" y="2347173"/>
            <a:ext cx="1385120" cy="246347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25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11018</TotalTime>
  <Words>560</Words>
  <Application>Microsoft Office PowerPoint</Application>
  <PresentationFormat>寬螢幕</PresentationFormat>
  <Paragraphs>100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4" baseType="lpstr">
      <vt:lpstr>微軟正黑體</vt:lpstr>
      <vt:lpstr>Arial</vt:lpstr>
      <vt:lpstr>Calibri</vt:lpstr>
      <vt:lpstr>Times New Roman</vt:lpstr>
      <vt:lpstr>Office Theme</vt:lpstr>
      <vt:lpstr>Python-pyqt5</vt:lpstr>
      <vt:lpstr>目錄</vt:lpstr>
      <vt:lpstr>Python QT安裝設定</vt:lpstr>
      <vt:lpstr>Python QT安裝設定 (Anaconda)</vt:lpstr>
      <vt:lpstr>Python QT安裝設定(Anaconda)</vt:lpstr>
      <vt:lpstr>Python QT安裝設定(補充) (Anaconda)</vt:lpstr>
      <vt:lpstr>Python QT安裝設定(補充) (Anaconda)</vt:lpstr>
      <vt:lpstr>Python QT安裝設定(Anaconda)</vt:lpstr>
      <vt:lpstr>UI教學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Qt Designer 介面佈局</vt:lpstr>
      <vt:lpstr>初次使用Python撰寫QT UI程式</vt:lpstr>
      <vt:lpstr>初次使用Python撰寫QT UI程式</vt:lpstr>
      <vt:lpstr>初次使用Python撰寫QT UI程式</vt:lpstr>
      <vt:lpstr>初次使用Python撰寫QT UI程式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威勝 張</cp:lastModifiedBy>
  <cp:revision>281</cp:revision>
  <dcterms:created xsi:type="dcterms:W3CDTF">2019-06-26T06:06:21Z</dcterms:created>
  <dcterms:modified xsi:type="dcterms:W3CDTF">2024-04-16T08:12:51Z</dcterms:modified>
</cp:coreProperties>
</file>