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91" r:id="rId4"/>
    <p:sldId id="792" r:id="rId5"/>
    <p:sldId id="794" r:id="rId6"/>
    <p:sldId id="795" r:id="rId7"/>
    <p:sldId id="796" r:id="rId8"/>
    <p:sldId id="793" r:id="rId9"/>
    <p:sldId id="797" r:id="rId10"/>
    <p:sldId id="805" r:id="rId11"/>
    <p:sldId id="801" r:id="rId12"/>
    <p:sldId id="802" r:id="rId13"/>
    <p:sldId id="806" r:id="rId14"/>
    <p:sldId id="258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56" d="100"/>
          <a:sy n="156" d="100"/>
        </p:scale>
        <p:origin x="390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2023/5/12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2023/5/12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2023/5/12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140.125.21.65:500/sharing/eIMbtjVfv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Python-pyqt5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環境建置</a:t>
            </a:r>
            <a:endParaRPr lang="en-US" altLang="zh-TW" dirty="0"/>
          </a:p>
          <a:p>
            <a:r>
              <a:rPr lang="en-US" altLang="zh-TW" dirty="0"/>
              <a:t>UI</a:t>
            </a:r>
            <a:r>
              <a:rPr lang="zh-TW" altLang="en-US" dirty="0"/>
              <a:t>測試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3EDDE5-2487-90C1-095D-CDBAF484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環境建置</a:t>
            </a:r>
          </a:p>
        </p:txBody>
      </p:sp>
    </p:spTree>
    <p:extLst>
      <p:ext uri="{BB962C8B-B14F-4D97-AF65-F5344CB8AC3E}">
        <p14:creationId xmlns:p14="http://schemas.microsoft.com/office/powerpoint/2010/main" val="106955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2E0233D-0853-B5C0-10C1-AA06C340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974991" cy="4525963"/>
          </a:xfrm>
        </p:spPr>
        <p:txBody>
          <a:bodyPr/>
          <a:lstStyle/>
          <a:p>
            <a:r>
              <a:rPr lang="zh-TW" altLang="en-US" dirty="0"/>
              <a:t>安裝</a:t>
            </a:r>
            <a:r>
              <a:rPr lang="en-US" altLang="zh-TW" dirty="0" err="1"/>
              <a:t>pycharm</a:t>
            </a:r>
            <a:endParaRPr lang="en-US" altLang="zh-TW" dirty="0"/>
          </a:p>
          <a:p>
            <a:r>
              <a:rPr lang="zh-TW" altLang="en-US" dirty="0"/>
              <a:t>安裝</a:t>
            </a:r>
            <a:r>
              <a:rPr lang="en-US" altLang="zh-TW" dirty="0"/>
              <a:t>pyqt5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9CC00EB-5DDA-06BC-8E94-438B45BA0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環境建置</a:t>
            </a:r>
          </a:p>
        </p:txBody>
      </p:sp>
    </p:spTree>
    <p:extLst>
      <p:ext uri="{BB962C8B-B14F-4D97-AF65-F5344CB8AC3E}">
        <p14:creationId xmlns:p14="http://schemas.microsoft.com/office/powerpoint/2010/main" val="133767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89CC00EB-5DDA-06BC-8E94-438B45BA0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環境建置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0A5AFD7-831A-B0CB-11EE-307818FC6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5" y="2153290"/>
            <a:ext cx="5134692" cy="68589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2F4F894-22EC-5902-E857-7AA71FBF6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72" y="3371586"/>
            <a:ext cx="2276793" cy="188621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01DE8F8-A794-6333-9BCD-CCDED4E48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761" y="2300324"/>
            <a:ext cx="5511220" cy="4028736"/>
          </a:xfrm>
          <a:prstGeom prst="rect">
            <a:avLst/>
          </a:prstGeom>
        </p:spPr>
      </p:pic>
      <p:sp>
        <p:nvSpPr>
          <p:cNvPr id="10" name="矩形: 圓角 9">
            <a:extLst>
              <a:ext uri="{FF2B5EF4-FFF2-40B4-BE49-F238E27FC236}">
                <a16:creationId xmlns:a16="http://schemas.microsoft.com/office/drawing/2014/main" id="{95DF0C8A-9B13-D314-6F2D-C8EA1ABC30D3}"/>
              </a:ext>
            </a:extLst>
          </p:cNvPr>
          <p:cNvSpPr/>
          <p:nvPr/>
        </p:nvSpPr>
        <p:spPr>
          <a:xfrm>
            <a:off x="5467988" y="2243043"/>
            <a:ext cx="276161" cy="2454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52B8130D-488B-AEDF-8B05-3F2CED788C62}"/>
              </a:ext>
            </a:extLst>
          </p:cNvPr>
          <p:cNvCxnSpPr>
            <a:stCxn id="10" idx="2"/>
          </p:cNvCxnSpPr>
          <p:nvPr/>
        </p:nvCxnSpPr>
        <p:spPr>
          <a:xfrm flipH="1">
            <a:off x="2374985" y="2488519"/>
            <a:ext cx="3231084" cy="8131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CEA2BC88-A6D4-C249-981C-25F37D6ADE2C}"/>
              </a:ext>
            </a:extLst>
          </p:cNvPr>
          <p:cNvSpPr/>
          <p:nvPr/>
        </p:nvSpPr>
        <p:spPr>
          <a:xfrm>
            <a:off x="1079073" y="3831480"/>
            <a:ext cx="2160192" cy="2454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172BE472-B3E7-D1DA-80EC-A8EB3CD0C16E}"/>
              </a:ext>
            </a:extLst>
          </p:cNvPr>
          <p:cNvSpPr/>
          <p:nvPr/>
        </p:nvSpPr>
        <p:spPr>
          <a:xfrm>
            <a:off x="6220713" y="3429000"/>
            <a:ext cx="1161993" cy="40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4ED41081-B06A-EB82-D9C2-EB8E8AB60B5C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3239265" y="3630240"/>
            <a:ext cx="2981448" cy="3239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C29BEC83-FB5B-605A-1A61-EFCCBD0DAD3A}"/>
              </a:ext>
            </a:extLst>
          </p:cNvPr>
          <p:cNvSpPr/>
          <p:nvPr/>
        </p:nvSpPr>
        <p:spPr>
          <a:xfrm>
            <a:off x="7483895" y="3043910"/>
            <a:ext cx="236342" cy="1827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FCECEA76-1B66-5FA6-F5E4-AB928FF18A81}"/>
              </a:ext>
            </a:extLst>
          </p:cNvPr>
          <p:cNvCxnSpPr>
            <a:cxnSpLocks/>
          </p:cNvCxnSpPr>
          <p:nvPr/>
        </p:nvCxnSpPr>
        <p:spPr>
          <a:xfrm flipV="1">
            <a:off x="7244149" y="3143189"/>
            <a:ext cx="230235" cy="2550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27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2E0233D-0853-B5C0-10C1-AA06C340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969487" cy="703283"/>
          </a:xfrm>
        </p:spPr>
        <p:txBody>
          <a:bodyPr/>
          <a:lstStyle/>
          <a:p>
            <a:r>
              <a:rPr lang="zh-TW" altLang="en-US" dirty="0"/>
              <a:t>安裝 </a:t>
            </a:r>
            <a:r>
              <a:rPr lang="en-US" altLang="zh-TW" dirty="0"/>
              <a:t>pyqt5,pyqt5-tools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9CC00EB-5DDA-06BC-8E94-438B45BA0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環境建置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E5D6ABE-DA38-2B01-5660-B58AD15C3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100" y="1745150"/>
            <a:ext cx="2839872" cy="462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0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2E0233D-0853-B5C0-10C1-AA06C340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559992"/>
          </a:xfrm>
        </p:spPr>
        <p:txBody>
          <a:bodyPr/>
          <a:lstStyle/>
          <a:p>
            <a:r>
              <a:rPr lang="zh-TW" altLang="en-US" dirty="0"/>
              <a:t>設定</a:t>
            </a:r>
            <a:r>
              <a:rPr lang="en-US" altLang="zh-TW" dirty="0" err="1"/>
              <a:t>QTdesigner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9CC00EB-5DDA-06BC-8E94-438B45BA0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環境建置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C37E4F2-182A-6C58-A1CB-183BB1517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668" y="2223701"/>
            <a:ext cx="6098504" cy="4402397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29363E02-6A3F-7C7A-6B00-AE2AE9819BC1}"/>
              </a:ext>
            </a:extLst>
          </p:cNvPr>
          <p:cNvSpPr/>
          <p:nvPr/>
        </p:nvSpPr>
        <p:spPr>
          <a:xfrm>
            <a:off x="2425668" y="3099141"/>
            <a:ext cx="1440587" cy="1779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E1C050A9-99BE-0F4A-A96B-C7F569B997C3}"/>
              </a:ext>
            </a:extLst>
          </p:cNvPr>
          <p:cNvCxnSpPr>
            <a:cxnSpLocks/>
          </p:cNvCxnSpPr>
          <p:nvPr/>
        </p:nvCxnSpPr>
        <p:spPr>
          <a:xfrm>
            <a:off x="2706379" y="3277111"/>
            <a:ext cx="0" cy="736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6BD56E0F-D55E-CE62-B880-C12AC580F6E9}"/>
              </a:ext>
            </a:extLst>
          </p:cNvPr>
          <p:cNvSpPr/>
          <p:nvPr/>
        </p:nvSpPr>
        <p:spPr>
          <a:xfrm>
            <a:off x="2564965" y="4022419"/>
            <a:ext cx="982172" cy="1779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1012F8EA-A142-DB8D-2BE5-05E824CD2566}"/>
              </a:ext>
            </a:extLst>
          </p:cNvPr>
          <p:cNvSpPr/>
          <p:nvPr/>
        </p:nvSpPr>
        <p:spPr>
          <a:xfrm>
            <a:off x="4022891" y="2662398"/>
            <a:ext cx="174758" cy="1779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1BB76E36-B16E-9307-5CF0-D79EE0E23EB1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3547137" y="2835581"/>
            <a:ext cx="540047" cy="12758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615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800FF3B-3D0E-09B0-A137-1C9286DCE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572266"/>
          </a:xfrm>
        </p:spPr>
        <p:txBody>
          <a:bodyPr/>
          <a:lstStyle/>
          <a:p>
            <a:r>
              <a:rPr lang="zh-TW" altLang="en-US" dirty="0"/>
              <a:t>找出 </a:t>
            </a:r>
            <a:r>
              <a:rPr lang="en-US" altLang="zh-TW" dirty="0"/>
              <a:t>designer.exe 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BEA5659-5BF8-0894-4F7B-AA13D7583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環境建置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6D592BE-4F37-6A47-C0F3-B628BFAF5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43" y="2503546"/>
            <a:ext cx="9764488" cy="311511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96B67BBD-D60B-1638-A4FE-2D0A645B7E2A}"/>
              </a:ext>
            </a:extLst>
          </p:cNvPr>
          <p:cNvSpPr/>
          <p:nvPr/>
        </p:nvSpPr>
        <p:spPr>
          <a:xfrm>
            <a:off x="1940853" y="2865939"/>
            <a:ext cx="845306" cy="1779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AC6DB7B7-CD9B-4616-BAF4-831462241D47}"/>
              </a:ext>
            </a:extLst>
          </p:cNvPr>
          <p:cNvSpPr/>
          <p:nvPr/>
        </p:nvSpPr>
        <p:spPr>
          <a:xfrm>
            <a:off x="2449193" y="3814091"/>
            <a:ext cx="6136347" cy="2239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54C119F5-7C69-FEF2-0EC3-BEE7DE573EEC}"/>
              </a:ext>
            </a:extLst>
          </p:cNvPr>
          <p:cNvSpPr/>
          <p:nvPr/>
        </p:nvSpPr>
        <p:spPr>
          <a:xfrm>
            <a:off x="2455331" y="4176484"/>
            <a:ext cx="845306" cy="1779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F05BB88B-08A5-DA81-651E-61566E41F201}"/>
              </a:ext>
            </a:extLst>
          </p:cNvPr>
          <p:cNvSpPr/>
          <p:nvPr/>
        </p:nvSpPr>
        <p:spPr>
          <a:xfrm>
            <a:off x="2455331" y="4508192"/>
            <a:ext cx="845306" cy="1779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26348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1DB7783-FBED-1140-42BA-34330ED8F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703283"/>
          </a:xfrm>
        </p:spPr>
        <p:txBody>
          <a:bodyPr/>
          <a:lstStyle/>
          <a:p>
            <a:r>
              <a:rPr lang="zh-TW" altLang="en-US" dirty="0"/>
              <a:t>設置</a:t>
            </a:r>
            <a:r>
              <a:rPr lang="en-US" altLang="zh-TW" dirty="0"/>
              <a:t>UIC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5BEF116-CB9D-2EB0-09CE-1358EF42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環境建置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4AEEF46-B4EB-6F09-AE44-3398DFC6F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50" y="2399951"/>
            <a:ext cx="9774014" cy="3162741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E57B5D4F-9DD5-B270-4C4A-DDDC3CFBAF47}"/>
              </a:ext>
            </a:extLst>
          </p:cNvPr>
          <p:cNvSpPr/>
          <p:nvPr/>
        </p:nvSpPr>
        <p:spPr>
          <a:xfrm>
            <a:off x="1989949" y="2792296"/>
            <a:ext cx="845306" cy="1779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784DA44D-2DE1-5FEA-568B-A91442A772D6}"/>
              </a:ext>
            </a:extLst>
          </p:cNvPr>
          <p:cNvSpPr/>
          <p:nvPr/>
        </p:nvSpPr>
        <p:spPr>
          <a:xfrm>
            <a:off x="2516700" y="4088508"/>
            <a:ext cx="3061753" cy="2441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68956A28-A1BA-F4D8-877C-C9D709D2D228}"/>
              </a:ext>
            </a:extLst>
          </p:cNvPr>
          <p:cNvSpPr/>
          <p:nvPr/>
        </p:nvSpPr>
        <p:spPr>
          <a:xfrm>
            <a:off x="2516700" y="3765659"/>
            <a:ext cx="4209356" cy="2441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6D490552-DD2D-E2BF-AF77-B393CAE24FC2}"/>
              </a:ext>
            </a:extLst>
          </p:cNvPr>
          <p:cNvSpPr/>
          <p:nvPr/>
        </p:nvSpPr>
        <p:spPr>
          <a:xfrm>
            <a:off x="2516700" y="4421407"/>
            <a:ext cx="625399" cy="2441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7889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391BA4-8B30-3B6C-69A6-D7BB3E1D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測試</a:t>
            </a:r>
          </a:p>
        </p:txBody>
      </p:sp>
    </p:spTree>
    <p:extLst>
      <p:ext uri="{BB962C8B-B14F-4D97-AF65-F5344CB8AC3E}">
        <p14:creationId xmlns:p14="http://schemas.microsoft.com/office/powerpoint/2010/main" val="407712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1DB7783-FBED-1140-42BA-34330ED8F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378773" cy="4150085"/>
          </a:xfrm>
        </p:spPr>
        <p:txBody>
          <a:bodyPr/>
          <a:lstStyle/>
          <a:p>
            <a:r>
              <a:rPr lang="zh-TW" altLang="en-US" dirty="0"/>
              <a:t>設置按鈕</a:t>
            </a:r>
            <a:endParaRPr lang="en-US" altLang="zh-TW" dirty="0"/>
          </a:p>
          <a:p>
            <a:r>
              <a:rPr lang="zh-TW" altLang="en-US" dirty="0"/>
              <a:t>設置</a:t>
            </a:r>
            <a:r>
              <a:rPr lang="en-US" altLang="zh-TW" dirty="0"/>
              <a:t>VIEW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5BEF116-CB9D-2EB0-09CE-1358EF42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測試</a:t>
            </a:r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63A3EF2-9850-AB2C-E9B9-D4C6ECC6B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54" y="2766862"/>
            <a:ext cx="4793866" cy="345851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EAA1A75-DF8D-0DD0-5C5D-C7E2AA23C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396" y="2766862"/>
            <a:ext cx="4353533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66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1DB7783-FBED-1140-42BA-34330ED8F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772789" cy="4331103"/>
          </a:xfrm>
        </p:spPr>
        <p:txBody>
          <a:bodyPr/>
          <a:lstStyle/>
          <a:p>
            <a:r>
              <a:rPr lang="zh-TW" altLang="en-US" dirty="0"/>
              <a:t>將檔案儲存至資料夾</a:t>
            </a:r>
            <a:endParaRPr lang="en-US" altLang="zh-TW" dirty="0"/>
          </a:p>
          <a:p>
            <a:r>
              <a:rPr lang="zh-TW" altLang="en-US" dirty="0"/>
              <a:t>將</a:t>
            </a:r>
            <a:r>
              <a:rPr lang="en-US" altLang="zh-TW" dirty="0"/>
              <a:t>UI</a:t>
            </a:r>
            <a:r>
              <a:rPr lang="zh-TW" altLang="en-US" dirty="0"/>
              <a:t>檔轉成</a:t>
            </a:r>
            <a:r>
              <a:rPr lang="en-US" altLang="zh-TW" dirty="0"/>
              <a:t>PY</a:t>
            </a:r>
            <a:r>
              <a:rPr lang="zh-TW" altLang="en-US" dirty="0"/>
              <a:t>檔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5BEF116-CB9D-2EB0-09CE-1358EF42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測試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47971FD-45A5-FDB3-45C7-D46CD9281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447" y="1417638"/>
            <a:ext cx="3642817" cy="5029486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9997BB2F-D0D0-FFC9-34A2-3F5AC51C67C2}"/>
              </a:ext>
            </a:extLst>
          </p:cNvPr>
          <p:cNvSpPr/>
          <p:nvPr/>
        </p:nvSpPr>
        <p:spPr>
          <a:xfrm>
            <a:off x="6574679" y="1908580"/>
            <a:ext cx="900081" cy="2123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2E679B62-EFAB-B392-EAAC-6F09B32F23B5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7024720" y="2120920"/>
            <a:ext cx="450040" cy="38318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84877970-2973-D0A8-963F-958E30D240B0}"/>
              </a:ext>
            </a:extLst>
          </p:cNvPr>
          <p:cNvSpPr/>
          <p:nvPr/>
        </p:nvSpPr>
        <p:spPr>
          <a:xfrm>
            <a:off x="7440775" y="5931304"/>
            <a:ext cx="844058" cy="2123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15054611-7899-A8BC-70FB-9A585E8D8ACF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8284833" y="6037474"/>
            <a:ext cx="1031001" cy="1061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08015776-E66D-9423-37CF-A0B85327AD16}"/>
              </a:ext>
            </a:extLst>
          </p:cNvPr>
          <p:cNvSpPr/>
          <p:nvPr/>
        </p:nvSpPr>
        <p:spPr>
          <a:xfrm>
            <a:off x="9315834" y="6058975"/>
            <a:ext cx="844058" cy="2123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5207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DDDA18-E0CC-E30B-D468-A30D6E287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http://140.125.21.65:500/sharing/eIMbtjVfv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9484AF5-F079-92D1-865A-E14A1D5BD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測試</a:t>
            </a:r>
          </a:p>
        </p:txBody>
      </p:sp>
    </p:spTree>
    <p:extLst>
      <p:ext uri="{BB962C8B-B14F-4D97-AF65-F5344CB8AC3E}">
        <p14:creationId xmlns:p14="http://schemas.microsoft.com/office/powerpoint/2010/main" val="3508048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10923</TotalTime>
  <Words>77</Words>
  <Application>Microsoft Office PowerPoint</Application>
  <PresentationFormat>寬螢幕</PresentationFormat>
  <Paragraphs>45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微軟正黑體</vt:lpstr>
      <vt:lpstr>Arial</vt:lpstr>
      <vt:lpstr>Calibri</vt:lpstr>
      <vt:lpstr>Times New Roman</vt:lpstr>
      <vt:lpstr>Office Theme</vt:lpstr>
      <vt:lpstr>Python-pyqt5</vt:lpstr>
      <vt:lpstr>目錄</vt:lpstr>
      <vt:lpstr>環境建置</vt:lpstr>
      <vt:lpstr>環境建置</vt:lpstr>
      <vt:lpstr>環境建置</vt:lpstr>
      <vt:lpstr>環境建置</vt:lpstr>
      <vt:lpstr>環境建置</vt:lpstr>
      <vt:lpstr>環境建置</vt:lpstr>
      <vt:lpstr>環境建置</vt:lpstr>
      <vt:lpstr>UI測試</vt:lpstr>
      <vt:lpstr>UI測試</vt:lpstr>
      <vt:lpstr>UI測試</vt:lpstr>
      <vt:lpstr>UI測試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威勝 張</cp:lastModifiedBy>
  <cp:revision>278</cp:revision>
  <dcterms:created xsi:type="dcterms:W3CDTF">2019-06-26T06:06:21Z</dcterms:created>
  <dcterms:modified xsi:type="dcterms:W3CDTF">2023-05-11T17:28:31Z</dcterms:modified>
</cp:coreProperties>
</file>