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26" r:id="rId4"/>
    <p:sldId id="727" r:id="rId5"/>
    <p:sldId id="728" r:id="rId6"/>
    <p:sldId id="729" r:id="rId7"/>
    <p:sldId id="730" r:id="rId8"/>
    <p:sldId id="731" r:id="rId9"/>
    <p:sldId id="732" r:id="rId10"/>
    <p:sldId id="733" r:id="rId11"/>
    <p:sldId id="734" r:id="rId12"/>
    <p:sldId id="735" r:id="rId13"/>
    <p:sldId id="736" r:id="rId14"/>
    <p:sldId id="258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54" d="100"/>
          <a:sy n="154" d="100"/>
        </p:scale>
        <p:origin x="47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2024/5/17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2024/5/17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gist.github.com/christech1117/6dc5221c177104990767d6490ad8c7ba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gist.github.com/christech1117/6dc5221c177104990767d6490ad8c7ba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gist.github.com/christech1117/6dc5221c177104990767d6490ad8c7ba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dirty="0"/>
              <a:t>Markdown</a:t>
            </a:r>
            <a:r>
              <a:rPr lang="zh-TW" altLang="en-US" dirty="0"/>
              <a:t>教學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795BBD-36FB-6C54-E127-7FFF8984A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4065236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2D2B83C-D44B-28D7-CA1E-F4FF4EEF8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是目前非常普遍用來撰寫文檔的語言，一開始的目標就是使用「易讀易寫的純文字格式編寫文件」</a:t>
            </a:r>
            <a:endParaRPr lang="en-US" altLang="zh-TW" dirty="0"/>
          </a:p>
          <a:p>
            <a:r>
              <a:rPr lang="zh-TW" altLang="en-US" dirty="0"/>
              <a:t>常見的如在</a:t>
            </a:r>
            <a:r>
              <a:rPr lang="en-US" altLang="zh-TW" dirty="0" err="1"/>
              <a:t>Github</a:t>
            </a:r>
            <a:r>
              <a:rPr lang="zh-TW" altLang="en-US" dirty="0"/>
              <a:t>的</a:t>
            </a:r>
            <a:r>
              <a:rPr lang="en-US" altLang="zh-TW" dirty="0"/>
              <a:t>README.md </a:t>
            </a:r>
            <a:r>
              <a:rPr lang="zh-TW" altLang="en-US" dirty="0"/>
              <a:t>此就是</a:t>
            </a:r>
            <a:r>
              <a:rPr lang="en-US" altLang="zh-TW" dirty="0"/>
              <a:t>Markdown</a:t>
            </a:r>
            <a:r>
              <a:rPr lang="zh-TW" altLang="en-US" dirty="0"/>
              <a:t>格式</a:t>
            </a:r>
            <a:endParaRPr lang="en-US" altLang="zh-TW" dirty="0"/>
          </a:p>
          <a:p>
            <a:r>
              <a:rPr lang="zh-TW" altLang="en-US" dirty="0"/>
              <a:t>若之後在面試前需要放個人專案，很多都會放上</a:t>
            </a:r>
            <a:r>
              <a:rPr lang="en-US" altLang="zh-TW" dirty="0"/>
              <a:t>GitHub</a:t>
            </a:r>
            <a:r>
              <a:rPr lang="zh-TW" altLang="en-US" dirty="0"/>
              <a:t>的網址進行查詢</a:t>
            </a:r>
            <a:endParaRPr lang="en-US" altLang="zh-TW" dirty="0"/>
          </a:p>
          <a:p>
            <a:r>
              <a:rPr lang="zh-TW" altLang="en-US" dirty="0"/>
              <a:t>以下將以如何書寫各自專案的</a:t>
            </a:r>
            <a:r>
              <a:rPr lang="en-US" altLang="zh-TW" dirty="0"/>
              <a:t>README</a:t>
            </a:r>
            <a:r>
              <a:rPr lang="zh-TW" altLang="en-US" dirty="0"/>
              <a:t>，並進行專案介紹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E4B8754-2A16-4074-8C7E-BE5E9CB04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543096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BF8A598-B753-AB5B-E3ED-D94C89597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600201"/>
            <a:ext cx="6251510" cy="4525963"/>
          </a:xfrm>
        </p:spPr>
        <p:txBody>
          <a:bodyPr/>
          <a:lstStyle/>
          <a:p>
            <a:r>
              <a:rPr lang="zh-TW" altLang="en-US" dirty="0"/>
              <a:t>如實驗室常會去拜訪</a:t>
            </a:r>
            <a:r>
              <a:rPr lang="en-US" altLang="zh-TW" dirty="0"/>
              <a:t>YoloV8 </a:t>
            </a:r>
            <a:r>
              <a:rPr lang="en-US" altLang="zh-TW" dirty="0" err="1"/>
              <a:t>Github</a:t>
            </a:r>
            <a:r>
              <a:rPr lang="en-US" altLang="zh-TW" dirty="0"/>
              <a:t>:</a:t>
            </a:r>
          </a:p>
          <a:p>
            <a:r>
              <a:rPr lang="zh-TW" altLang="en-US" dirty="0"/>
              <a:t>優勢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可透過網址直接供人查詢到專案大綱，且易於介紹</a:t>
            </a: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3E2EAF3-EFBB-A03C-D90E-A4970E03E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52E5AF7-5CFD-E59D-E15D-26BA2E20E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799" y="777149"/>
            <a:ext cx="4692552" cy="530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56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3F678E5-C12D-6D86-4FB8-7B786F4DE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43804" cy="4525963"/>
          </a:xfrm>
        </p:spPr>
        <p:txBody>
          <a:bodyPr/>
          <a:lstStyle/>
          <a:p>
            <a:r>
              <a:rPr lang="zh-TW" altLang="en-US" dirty="0"/>
              <a:t>以實驗的</a:t>
            </a:r>
            <a:r>
              <a:rPr lang="en-US" altLang="zh-TW" dirty="0" err="1"/>
              <a:t>Gitea</a:t>
            </a:r>
            <a:r>
              <a:rPr lang="zh-TW" altLang="en-US" dirty="0"/>
              <a:t>進行演示</a:t>
            </a:r>
            <a:r>
              <a:rPr lang="en-US" altLang="zh-TW" dirty="0"/>
              <a:t>:</a:t>
            </a:r>
          </a:p>
          <a:p>
            <a:r>
              <a:rPr lang="zh-TW" altLang="en-US" dirty="0"/>
              <a:t>創建一個儲存庫</a:t>
            </a:r>
            <a:r>
              <a:rPr lang="en-US" altLang="zh-TW" dirty="0"/>
              <a:t>(</a:t>
            </a:r>
            <a:r>
              <a:rPr lang="zh-TW" altLang="en-US" dirty="0"/>
              <a:t>專案</a:t>
            </a:r>
            <a:r>
              <a:rPr lang="en-US" altLang="zh-TW" dirty="0"/>
              <a:t>)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EEFD29D-585B-DE30-6205-55CB5C18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A5DC5B2-FDED-6431-CAEF-0EAA09567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192" y="1660848"/>
            <a:ext cx="5030208" cy="39810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575DB78-A61C-1A62-417E-12D743BCA6B2}"/>
              </a:ext>
            </a:extLst>
          </p:cNvPr>
          <p:cNvSpPr/>
          <p:nvPr/>
        </p:nvSpPr>
        <p:spPr>
          <a:xfrm>
            <a:off x="10670965" y="1760375"/>
            <a:ext cx="584718" cy="270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2B7ACA1-C128-2E9A-0722-780AC68E75CA}"/>
              </a:ext>
            </a:extLst>
          </p:cNvPr>
          <p:cNvSpPr/>
          <p:nvPr/>
        </p:nvSpPr>
        <p:spPr>
          <a:xfrm>
            <a:off x="8198353" y="2601446"/>
            <a:ext cx="2111828" cy="3153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F8246601-068E-FE92-E7FA-979113BB1730}"/>
              </a:ext>
            </a:extLst>
          </p:cNvPr>
          <p:cNvCxnSpPr/>
          <p:nvPr/>
        </p:nvCxnSpPr>
        <p:spPr>
          <a:xfrm flipH="1">
            <a:off x="9426883" y="1779507"/>
            <a:ext cx="1244082" cy="1850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47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4BBC294-73D9-D998-BA2A-83E4530F5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648131" cy="4525963"/>
          </a:xfrm>
        </p:spPr>
        <p:txBody>
          <a:bodyPr/>
          <a:lstStyle/>
          <a:p>
            <a:r>
              <a:rPr lang="zh-TW" altLang="en-US" dirty="0"/>
              <a:t>點擊</a:t>
            </a:r>
            <a:r>
              <a:rPr lang="en-US" altLang="zh-TW" dirty="0"/>
              <a:t>wiki</a:t>
            </a:r>
          </a:p>
          <a:p>
            <a:r>
              <a:rPr lang="zh-TW" altLang="en-US" dirty="0"/>
              <a:t>由於</a:t>
            </a:r>
            <a:r>
              <a:rPr lang="en-US" altLang="zh-TW" dirty="0"/>
              <a:t>Wiki</a:t>
            </a:r>
            <a:r>
              <a:rPr lang="zh-TW" altLang="en-US" dirty="0"/>
              <a:t>的語法也是</a:t>
            </a:r>
            <a:r>
              <a:rPr lang="en-US" altLang="zh-TW" dirty="0"/>
              <a:t>Markdown</a:t>
            </a:r>
            <a:r>
              <a:rPr lang="zh-TW" altLang="en-US" dirty="0"/>
              <a:t>，故可直接透過</a:t>
            </a:r>
            <a:r>
              <a:rPr lang="en-US" altLang="zh-TW" dirty="0"/>
              <a:t>Wiki</a:t>
            </a:r>
            <a:r>
              <a:rPr lang="zh-TW" altLang="en-US" dirty="0"/>
              <a:t>進行書寫</a:t>
            </a:r>
            <a:endParaRPr lang="en-US" altLang="zh-TW" dirty="0"/>
          </a:p>
          <a:p>
            <a:pPr lvl="1"/>
            <a:r>
              <a:rPr lang="en-US" altLang="zh-TW" dirty="0"/>
              <a:t>Wiki</a:t>
            </a:r>
            <a:r>
              <a:rPr lang="zh-TW" altLang="en-US" dirty="0"/>
              <a:t>是做專案相關文件，如規劃書、驗收文件、操作手冊等</a:t>
            </a:r>
            <a:endParaRPr lang="en-US" altLang="zh-TW" dirty="0"/>
          </a:p>
          <a:p>
            <a:pPr lvl="1"/>
            <a:r>
              <a:rPr lang="zh-TW" altLang="en-US" dirty="0"/>
              <a:t>這邊只是用這個製作</a:t>
            </a:r>
            <a:r>
              <a:rPr lang="en-US" altLang="zh-TW" dirty="0"/>
              <a:t>README</a:t>
            </a:r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CCE24F7-FE2D-613E-C540-613ECDD72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295FF5C-C68F-EF88-AA1C-D315B22FF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739" y="187540"/>
            <a:ext cx="5143918" cy="230318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3D6A6FB-0E69-C2A5-8FFD-D61C1A453C8E}"/>
              </a:ext>
            </a:extLst>
          </p:cNvPr>
          <p:cNvSpPr/>
          <p:nvPr/>
        </p:nvSpPr>
        <p:spPr>
          <a:xfrm>
            <a:off x="8064614" y="637044"/>
            <a:ext cx="295614" cy="174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D7999D1-BFD7-73F4-E3E5-3BC2D66B6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661" y="2574566"/>
            <a:ext cx="4235739" cy="3892019"/>
          </a:xfrm>
          <a:prstGeom prst="rect">
            <a:avLst/>
          </a:prstGeom>
        </p:spPr>
      </p:pic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95B96A2D-2663-60F0-A1D4-AF072B4A29B5}"/>
              </a:ext>
            </a:extLst>
          </p:cNvPr>
          <p:cNvCxnSpPr>
            <a:cxnSpLocks/>
          </p:cNvCxnSpPr>
          <p:nvPr/>
        </p:nvCxnSpPr>
        <p:spPr>
          <a:xfrm flipH="1">
            <a:off x="8173616" y="811215"/>
            <a:ext cx="111968" cy="24358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324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AB08075-D261-7C99-180E-52A2DF438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717763" cy="1785343"/>
          </a:xfrm>
        </p:spPr>
        <p:txBody>
          <a:bodyPr/>
          <a:lstStyle/>
          <a:p>
            <a:r>
              <a:rPr lang="zh-TW" altLang="en-US" dirty="0"/>
              <a:t>在製作</a:t>
            </a:r>
            <a:r>
              <a:rPr lang="en-US" altLang="zh-TW" dirty="0"/>
              <a:t>README</a:t>
            </a:r>
            <a:r>
              <a:rPr lang="zh-TW" altLang="en-US" dirty="0"/>
              <a:t>的時候，最麻煩的是圖片的處理，這邊順便將圖片網路化的方式敘述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086B3FD-B072-82D0-1456-C00B4AEEA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5651235-9F21-3813-B284-9903AAAFC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78" t="13891" r="5323" b="10185"/>
          <a:stretch/>
        </p:blipFill>
        <p:spPr>
          <a:xfrm>
            <a:off x="704717" y="3549976"/>
            <a:ext cx="2629421" cy="216657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B67E3F6-AE77-1DB4-92CF-F6B978CD5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585" y="3549976"/>
            <a:ext cx="3019494" cy="221224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21C8261-E9D9-BBD5-6820-99D1804FE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407" y="3717986"/>
            <a:ext cx="3843157" cy="20442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84449F-6ECA-7586-49EE-DD9E7E643330}"/>
              </a:ext>
            </a:extLst>
          </p:cNvPr>
          <p:cNvSpPr/>
          <p:nvPr/>
        </p:nvSpPr>
        <p:spPr>
          <a:xfrm>
            <a:off x="731436" y="4905798"/>
            <a:ext cx="920620" cy="107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B68F930-6DA3-2600-5F16-7E563CD571A9}"/>
              </a:ext>
            </a:extLst>
          </p:cNvPr>
          <p:cNvSpPr/>
          <p:nvPr/>
        </p:nvSpPr>
        <p:spPr>
          <a:xfrm>
            <a:off x="4759151" y="3944745"/>
            <a:ext cx="920620" cy="107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478A402-C8C9-E91F-E1AA-CF050F5E2DF2}"/>
              </a:ext>
            </a:extLst>
          </p:cNvPr>
          <p:cNvSpPr/>
          <p:nvPr/>
        </p:nvSpPr>
        <p:spPr>
          <a:xfrm>
            <a:off x="10394840" y="4199782"/>
            <a:ext cx="434891" cy="1234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18A23C80-2E88-49B7-12B2-D3D5FA95C8FA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652056" y="4052596"/>
            <a:ext cx="2391209" cy="907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734709D8-4988-78ED-8743-B9D98C12621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679771" y="3998671"/>
            <a:ext cx="2618253" cy="2011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22132805-E02A-6C1E-5960-CB072C7BAE97}"/>
              </a:ext>
            </a:extLst>
          </p:cNvPr>
          <p:cNvCxnSpPr>
            <a:cxnSpLocks/>
          </p:cNvCxnSpPr>
          <p:nvPr/>
        </p:nvCxnSpPr>
        <p:spPr>
          <a:xfrm flipH="1">
            <a:off x="8509518" y="4352182"/>
            <a:ext cx="2030426" cy="12150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92A8525E-50A5-AC63-3124-15C677E00E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646205"/>
              </p:ext>
            </p:extLst>
          </p:nvPr>
        </p:nvGraphicFramePr>
        <p:xfrm>
          <a:off x="8243594" y="4424740"/>
          <a:ext cx="207347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470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選擇專案資料夾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32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A25FB02A-2A4E-9237-2DF6-8D278DEF4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661B87B-AD52-512F-762A-3B4B9AEF0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259" y="2740071"/>
            <a:ext cx="3860903" cy="1700088"/>
          </a:xfrm>
          <a:prstGeom prst="rect">
            <a:avLst/>
          </a:prstGeom>
        </p:spPr>
      </p:pic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07D7B7D7-C9B4-8683-BDB4-57CBED5D49FA}"/>
              </a:ext>
            </a:extLst>
          </p:cNvPr>
          <p:cNvCxnSpPr>
            <a:cxnSpLocks/>
          </p:cNvCxnSpPr>
          <p:nvPr/>
        </p:nvCxnSpPr>
        <p:spPr>
          <a:xfrm flipH="1" flipV="1">
            <a:off x="943377" y="3385095"/>
            <a:ext cx="1650533" cy="4280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AE5A476B-D725-025F-B574-F77C285C1501}"/>
              </a:ext>
            </a:extLst>
          </p:cNvPr>
          <p:cNvCxnSpPr>
            <a:cxnSpLocks/>
          </p:cNvCxnSpPr>
          <p:nvPr/>
        </p:nvCxnSpPr>
        <p:spPr>
          <a:xfrm flipH="1" flipV="1">
            <a:off x="721075" y="3718835"/>
            <a:ext cx="1872835" cy="2031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E1E115E6-10A6-DE97-FA47-FEE1643DD4CB}"/>
              </a:ext>
            </a:extLst>
          </p:cNvPr>
          <p:cNvCxnSpPr>
            <a:cxnSpLocks/>
          </p:cNvCxnSpPr>
          <p:nvPr/>
        </p:nvCxnSpPr>
        <p:spPr>
          <a:xfrm flipH="1" flipV="1">
            <a:off x="1268963" y="4074367"/>
            <a:ext cx="1324947" cy="901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6011BC6A-49D7-6A70-07FD-89C954CBDD89}"/>
              </a:ext>
            </a:extLst>
          </p:cNvPr>
          <p:cNvCxnSpPr>
            <a:cxnSpLocks/>
          </p:cNvCxnSpPr>
          <p:nvPr/>
        </p:nvCxnSpPr>
        <p:spPr>
          <a:xfrm flipH="1">
            <a:off x="1156996" y="4257869"/>
            <a:ext cx="1436914" cy="492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976385E7-6CF8-8DE4-A84C-B7289FD16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58368"/>
              </p:ext>
            </p:extLst>
          </p:nvPr>
        </p:nvGraphicFramePr>
        <p:xfrm>
          <a:off x="0" y="3199675"/>
          <a:ext cx="1675259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5259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FF0000"/>
                          </a:solidFill>
                        </a:rPr>
                        <a:t>看有無變動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E817E9DD-92EB-7E2F-1581-951D0151C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963632"/>
              </p:ext>
            </p:extLst>
          </p:nvPr>
        </p:nvGraphicFramePr>
        <p:xfrm>
          <a:off x="0" y="3533415"/>
          <a:ext cx="126896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8963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FF0000"/>
                          </a:solidFill>
                        </a:rPr>
                        <a:t>確認變動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894B59AE-A975-8397-2509-F61C4FE47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954466"/>
              </p:ext>
            </p:extLst>
          </p:nvPr>
        </p:nvGraphicFramePr>
        <p:xfrm>
          <a:off x="11456" y="3936325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這次變動原因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EACF7173-FDEB-2F1A-D7FC-57E382D03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798957"/>
              </p:ext>
            </p:extLst>
          </p:nvPr>
        </p:nvGraphicFramePr>
        <p:xfrm>
          <a:off x="11456" y="4126976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推送至</a:t>
                      </a:r>
                      <a:r>
                        <a:rPr lang="en-US" altLang="zh-TW" sz="1400" dirty="0">
                          <a:solidFill>
                            <a:srgbClr val="FF0000"/>
                          </a:solidFill>
                        </a:rPr>
                        <a:t>Git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DB92C547-801E-7DC9-3635-7D0EDC33A534}"/>
              </a:ext>
            </a:extLst>
          </p:cNvPr>
          <p:cNvCxnSpPr>
            <a:cxnSpLocks/>
          </p:cNvCxnSpPr>
          <p:nvPr/>
        </p:nvCxnSpPr>
        <p:spPr>
          <a:xfrm flipH="1">
            <a:off x="3105953" y="3936325"/>
            <a:ext cx="91337" cy="6892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11F471D0-954D-C522-FC51-EE665459A6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918261"/>
              </p:ext>
            </p:extLst>
          </p:nvPr>
        </p:nvGraphicFramePr>
        <p:xfrm>
          <a:off x="2186472" y="4578201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填寫變動原因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pic>
        <p:nvPicPr>
          <p:cNvPr id="27" name="圖片 26">
            <a:extLst>
              <a:ext uri="{FF2B5EF4-FFF2-40B4-BE49-F238E27FC236}">
                <a16:creationId xmlns:a16="http://schemas.microsoft.com/office/drawing/2014/main" id="{B1CEF765-1EF8-8165-120E-8E38CEA28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473" y="252444"/>
            <a:ext cx="4300272" cy="1879111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6D558913-022F-1825-FB5E-967BE86F6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2458" y="2509282"/>
            <a:ext cx="3380375" cy="2789945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61A9D161-692F-D273-6AD2-8A0CCEA16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8565" y="2369431"/>
            <a:ext cx="3522931" cy="927385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9C7EC15B-6807-5B41-2403-EA7ECCEB84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6647" y="5459745"/>
            <a:ext cx="2983826" cy="1367798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32520C7B-389E-7669-D27B-3BFA12F5A1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955" y="5551158"/>
            <a:ext cx="4569045" cy="1184971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D91E384C-AA85-C803-458E-06EF262D1C00}"/>
              </a:ext>
            </a:extLst>
          </p:cNvPr>
          <p:cNvSpPr/>
          <p:nvPr/>
        </p:nvSpPr>
        <p:spPr>
          <a:xfrm>
            <a:off x="8510057" y="1901759"/>
            <a:ext cx="434891" cy="1234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8CA443D-065A-3611-37DE-FBC98BAFCD94}"/>
              </a:ext>
            </a:extLst>
          </p:cNvPr>
          <p:cNvSpPr/>
          <p:nvPr/>
        </p:nvSpPr>
        <p:spPr>
          <a:xfrm>
            <a:off x="9453163" y="3073623"/>
            <a:ext cx="972241" cy="1260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335B7C8-695D-9690-1408-3C99623F1B2E}"/>
              </a:ext>
            </a:extLst>
          </p:cNvPr>
          <p:cNvSpPr/>
          <p:nvPr/>
        </p:nvSpPr>
        <p:spPr>
          <a:xfrm>
            <a:off x="6830546" y="4219251"/>
            <a:ext cx="1952670" cy="1666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9DBD67F-D0B4-D127-E1CE-825BB1EEF699}"/>
              </a:ext>
            </a:extLst>
          </p:cNvPr>
          <p:cNvSpPr/>
          <p:nvPr/>
        </p:nvSpPr>
        <p:spPr>
          <a:xfrm>
            <a:off x="8687941" y="5012985"/>
            <a:ext cx="634892" cy="2862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3" name="直線單箭頭接點 42">
            <a:extLst>
              <a:ext uri="{FF2B5EF4-FFF2-40B4-BE49-F238E27FC236}">
                <a16:creationId xmlns:a16="http://schemas.microsoft.com/office/drawing/2014/main" id="{7F412942-B9E6-F84E-C221-155A50211824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7632646" y="1996702"/>
            <a:ext cx="877411" cy="512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id="{2019000C-1EB1-D5C1-F3AF-45EABF6F72BE}"/>
              </a:ext>
            </a:extLst>
          </p:cNvPr>
          <p:cNvCxnSpPr>
            <a:cxnSpLocks/>
            <a:stCxn id="39" idx="1"/>
          </p:cNvCxnSpPr>
          <p:nvPr/>
        </p:nvCxnSpPr>
        <p:spPr>
          <a:xfrm flipH="1">
            <a:off x="8727502" y="3136649"/>
            <a:ext cx="725661" cy="10719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單箭頭接點 47">
            <a:extLst>
              <a:ext uri="{FF2B5EF4-FFF2-40B4-BE49-F238E27FC236}">
                <a16:creationId xmlns:a16="http://schemas.microsoft.com/office/drawing/2014/main" id="{36EA210D-BBC1-2BE7-B3E1-32A49543754F}"/>
              </a:ext>
            </a:extLst>
          </p:cNvPr>
          <p:cNvCxnSpPr>
            <a:cxnSpLocks/>
          </p:cNvCxnSpPr>
          <p:nvPr/>
        </p:nvCxnSpPr>
        <p:spPr>
          <a:xfrm flipH="1">
            <a:off x="7035282" y="5156105"/>
            <a:ext cx="1692220" cy="2676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單箭頭接點 50">
            <a:extLst>
              <a:ext uri="{FF2B5EF4-FFF2-40B4-BE49-F238E27FC236}">
                <a16:creationId xmlns:a16="http://schemas.microsoft.com/office/drawing/2014/main" id="{9D3E4C48-6637-B48D-FB2B-65062CDE2D75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7520473" y="6143644"/>
            <a:ext cx="550878" cy="4002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904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78BF7BC-2ACD-BF81-EF31-20B36BAD4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96000" cy="4525963"/>
          </a:xfrm>
        </p:spPr>
        <p:txBody>
          <a:bodyPr>
            <a:normAutofit/>
          </a:bodyPr>
          <a:lstStyle/>
          <a:p>
            <a:r>
              <a:rPr lang="zh-TW" altLang="en-US" dirty="0"/>
              <a:t>斜體：在兩邊加上 *星號* 或是 </a:t>
            </a:r>
            <a:r>
              <a:rPr lang="en-US" altLang="zh-TW" dirty="0"/>
              <a:t>_</a:t>
            </a:r>
            <a:r>
              <a:rPr lang="zh-TW" altLang="en-US" dirty="0"/>
              <a:t>底線</a:t>
            </a:r>
            <a:r>
              <a:rPr lang="en-US" altLang="zh-TW" dirty="0"/>
              <a:t>_</a:t>
            </a:r>
          </a:p>
          <a:p>
            <a:r>
              <a:rPr lang="zh-TW" altLang="en-US" dirty="0"/>
              <a:t>粗體：在兩邊加上 **兩個星號** 或是 </a:t>
            </a:r>
            <a:r>
              <a:rPr lang="en-US" altLang="zh-TW" dirty="0"/>
              <a:t>__</a:t>
            </a:r>
            <a:r>
              <a:rPr lang="zh-TW" altLang="en-US" dirty="0"/>
              <a:t>兩個底線</a:t>
            </a:r>
            <a:r>
              <a:rPr lang="en-US" altLang="zh-TW" dirty="0"/>
              <a:t>__</a:t>
            </a:r>
          </a:p>
          <a:p>
            <a:r>
              <a:rPr lang="zh-TW" altLang="en-US" dirty="0"/>
              <a:t>也可以用 **星號 與 </a:t>
            </a:r>
            <a:r>
              <a:rPr lang="en-US" altLang="zh-TW" dirty="0"/>
              <a:t>_</a:t>
            </a:r>
            <a:r>
              <a:rPr lang="zh-TW" altLang="en-US" dirty="0"/>
              <a:t>底線</a:t>
            </a:r>
            <a:r>
              <a:rPr lang="en-US" altLang="zh-TW" dirty="0"/>
              <a:t>_**</a:t>
            </a:r>
          </a:p>
          <a:p>
            <a:r>
              <a:rPr lang="zh-TW" altLang="en-US" dirty="0"/>
              <a:t>刪除線：在兩邊加上 </a:t>
            </a:r>
            <a:r>
              <a:rPr lang="en-US" altLang="zh-TW" dirty="0"/>
              <a:t>~~</a:t>
            </a:r>
            <a:r>
              <a:rPr lang="zh-TW" altLang="en-US" dirty="0"/>
              <a:t>兩個波浪</a:t>
            </a:r>
            <a:r>
              <a:rPr lang="en-US" altLang="zh-TW" dirty="0"/>
              <a:t>~~</a:t>
            </a:r>
          </a:p>
          <a:p>
            <a:r>
              <a:rPr lang="zh-TW" altLang="en-US" dirty="0"/>
              <a:t>引言</a:t>
            </a:r>
            <a:r>
              <a:rPr lang="en-US" altLang="zh-TW" dirty="0"/>
              <a:t>(</a:t>
            </a:r>
            <a:r>
              <a:rPr lang="zh-TW" altLang="en-US" dirty="0"/>
              <a:t>註解</a:t>
            </a:r>
            <a:r>
              <a:rPr lang="en-US" altLang="zh-TW" dirty="0"/>
              <a:t>)</a:t>
            </a:r>
            <a:r>
              <a:rPr lang="zh-TW" altLang="en-US" dirty="0"/>
              <a:t>：</a:t>
            </a:r>
          </a:p>
          <a:p>
            <a:r>
              <a:rPr lang="en-US" altLang="zh-TW" dirty="0"/>
              <a:t>&gt; </a:t>
            </a:r>
            <a:r>
              <a:rPr lang="zh-TW" altLang="en-US" dirty="0"/>
              <a:t>換行：需在最後面</a:t>
            </a:r>
            <a:r>
              <a:rPr lang="en-US" altLang="zh-TW" dirty="0"/>
              <a:t>+`</a:t>
            </a:r>
            <a:r>
              <a:rPr lang="zh-TW" altLang="en-US" dirty="0"/>
              <a:t>兩個空白鍵</a:t>
            </a:r>
            <a:r>
              <a:rPr lang="en-US" altLang="zh-TW" dirty="0"/>
              <a:t>`··  </a:t>
            </a:r>
          </a:p>
          <a:p>
            <a:r>
              <a:rPr lang="en-US" altLang="zh-TW" dirty="0"/>
              <a:t>&gt; </a:t>
            </a:r>
            <a:r>
              <a:rPr lang="zh-TW" altLang="en-US" dirty="0"/>
              <a:t>先以</a:t>
            </a:r>
            <a:r>
              <a:rPr lang="en-US" altLang="zh-TW" dirty="0"/>
              <a:t>··</a:t>
            </a:r>
            <a:r>
              <a:rPr lang="zh-TW" altLang="en-US" dirty="0"/>
              <a:t>表示空白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6483E74-D908-876F-8628-E2AE45C4F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  <a:r>
              <a:rPr lang="en-US" altLang="zh-TW" dirty="0"/>
              <a:t>(</a:t>
            </a:r>
            <a:r>
              <a:rPr lang="en-US" altLang="zh-TW" dirty="0">
                <a:hlinkClick r:id="rId2"/>
              </a:rPr>
              <a:t>link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7A6C65B-3FB1-E7BC-7C51-EE38BDD86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419" y="2332256"/>
            <a:ext cx="5117374" cy="2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84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78BF7BC-2ACD-BF81-EF31-20B36BAD4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96000" cy="4525963"/>
          </a:xfrm>
        </p:spPr>
        <p:txBody>
          <a:bodyPr>
            <a:normAutofit/>
          </a:bodyPr>
          <a:lstStyle/>
          <a:p>
            <a:r>
              <a:rPr lang="en-US" altLang="zh-TW" dirty="0"/>
              <a:t>Markdown </a:t>
            </a:r>
            <a:r>
              <a:rPr lang="zh-TW" altLang="en-US" dirty="0"/>
              <a:t>提供了六種規格的，分別對應 </a:t>
            </a:r>
            <a:r>
              <a:rPr lang="en-US" altLang="zh-TW" dirty="0"/>
              <a:t>Html </a:t>
            </a:r>
            <a:r>
              <a:rPr lang="zh-TW" altLang="en-US" dirty="0"/>
              <a:t>標籤中的</a:t>
            </a:r>
            <a:r>
              <a:rPr lang="en-US" altLang="zh-TW" dirty="0"/>
              <a:t>`&lt;h1&gt; ~ &lt;h6&gt;`</a:t>
            </a:r>
          </a:p>
          <a:p>
            <a:r>
              <a:rPr lang="en-US" altLang="zh-TW" dirty="0"/>
              <a:t># H1</a:t>
            </a:r>
          </a:p>
          <a:p>
            <a:r>
              <a:rPr lang="en-US" altLang="zh-TW" dirty="0"/>
              <a:t>## H2</a:t>
            </a:r>
          </a:p>
          <a:p>
            <a:r>
              <a:rPr lang="en-US" altLang="zh-TW" dirty="0"/>
              <a:t>### H3</a:t>
            </a:r>
          </a:p>
          <a:p>
            <a:r>
              <a:rPr lang="en-US" altLang="zh-TW" dirty="0"/>
              <a:t>#### H4</a:t>
            </a:r>
          </a:p>
          <a:p>
            <a:r>
              <a:rPr lang="en-US" altLang="zh-TW" dirty="0"/>
              <a:t>##### H5</a:t>
            </a:r>
          </a:p>
          <a:p>
            <a:r>
              <a:rPr lang="en-US" altLang="zh-TW" dirty="0"/>
              <a:t>###### H6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6483E74-D908-876F-8628-E2AE45C4F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  <a:r>
              <a:rPr lang="en-US" altLang="zh-TW" dirty="0"/>
              <a:t>(</a:t>
            </a:r>
            <a:r>
              <a:rPr lang="en-US" altLang="zh-TW" dirty="0">
                <a:hlinkClick r:id="rId2"/>
              </a:rPr>
              <a:t>link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EEDE5F2-7697-E77A-DEDD-431D97A62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645" y="2390191"/>
            <a:ext cx="4043927" cy="3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40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1051D9F-7185-F3B3-700F-59827F6FF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17681"/>
            <a:ext cx="10972800" cy="4525963"/>
          </a:xfrm>
        </p:spPr>
        <p:txBody>
          <a:bodyPr/>
          <a:lstStyle/>
          <a:p>
            <a:r>
              <a:rPr lang="zh-TW" altLang="en-US" dirty="0"/>
              <a:t>更加詳細的使用方式 可以前往</a:t>
            </a:r>
            <a:r>
              <a:rPr lang="zh-TW" altLang="en-US" dirty="0">
                <a:hlinkClick r:id="rId2"/>
              </a:rPr>
              <a:t>連結</a:t>
            </a:r>
            <a:r>
              <a:rPr lang="zh-TW" altLang="en-US" dirty="0"/>
              <a:t>做查詢</a:t>
            </a:r>
            <a:endParaRPr lang="en-US" altLang="zh-TW" dirty="0"/>
          </a:p>
          <a:p>
            <a:r>
              <a:rPr lang="zh-TW" altLang="en-US" dirty="0"/>
              <a:t>將在</a:t>
            </a:r>
            <a:r>
              <a:rPr lang="en-US" altLang="zh-TW" dirty="0"/>
              <a:t>Wiki</a:t>
            </a:r>
            <a:r>
              <a:rPr lang="zh-TW" altLang="en-US" dirty="0"/>
              <a:t>做好的複製下來貼上創建的</a:t>
            </a:r>
            <a:r>
              <a:rPr lang="en-US" altLang="zh-TW" dirty="0"/>
              <a:t>README</a:t>
            </a:r>
          </a:p>
          <a:p>
            <a:r>
              <a:rPr lang="zh-TW" altLang="en-US" dirty="0"/>
              <a:t>透過</a:t>
            </a:r>
            <a:r>
              <a:rPr lang="en-US" altLang="zh-TW" dirty="0"/>
              <a:t>Markdown</a:t>
            </a:r>
            <a:r>
              <a:rPr lang="zh-TW" altLang="en-US" dirty="0"/>
              <a:t>製作的教學範例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16B42F-9B26-9173-F0B2-CAE99FD0D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  <a:r>
              <a:rPr lang="en-US" altLang="zh-TW" dirty="0"/>
              <a:t>(</a:t>
            </a:r>
            <a:r>
              <a:rPr lang="en-US" altLang="zh-TW" dirty="0">
                <a:hlinkClick r:id="rId2"/>
              </a:rPr>
              <a:t>link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1A549B1-B56E-4067-D1CA-40491DF2A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01" y="3103983"/>
            <a:ext cx="3010813" cy="360472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648B4CE-AF95-DB35-2B7A-5EF8070BE24D}"/>
              </a:ext>
            </a:extLst>
          </p:cNvPr>
          <p:cNvSpPr/>
          <p:nvPr/>
        </p:nvSpPr>
        <p:spPr>
          <a:xfrm>
            <a:off x="1590455" y="5240320"/>
            <a:ext cx="634892" cy="140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F00BF8-B6F1-D236-27EF-A3A634BD5103}"/>
              </a:ext>
            </a:extLst>
          </p:cNvPr>
          <p:cNvSpPr/>
          <p:nvPr/>
        </p:nvSpPr>
        <p:spPr>
          <a:xfrm>
            <a:off x="2623043" y="6283057"/>
            <a:ext cx="634892" cy="1239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97BD17F-9468-A9D2-7FB0-CE3307A11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074" y="3133684"/>
            <a:ext cx="5125165" cy="295316"/>
          </a:xfrm>
          <a:prstGeom prst="rect">
            <a:avLst/>
          </a:prstGeom>
        </p:spPr>
      </p:pic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01038B46-E8F8-7E2D-1863-0A2945C0B54B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257935" y="3281342"/>
            <a:ext cx="2088139" cy="30017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F0424566-EA0B-5679-EA30-1967612A5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872432"/>
              </p:ext>
            </p:extLst>
          </p:nvPr>
        </p:nvGraphicFramePr>
        <p:xfrm>
          <a:off x="3848386" y="3429000"/>
          <a:ext cx="120664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6640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將檔名改成</a:t>
                      </a:r>
                      <a:r>
                        <a:rPr lang="en-US" altLang="zh-TW" sz="1400" dirty="0">
                          <a:solidFill>
                            <a:srgbClr val="FF0000"/>
                          </a:solidFill>
                        </a:rPr>
                        <a:t>README.md</a:t>
                      </a:r>
                      <a:endParaRPr lang="zh-TW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98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A35E598-378C-A856-A23C-4698AD970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198983"/>
          </a:xfrm>
        </p:spPr>
        <p:txBody>
          <a:bodyPr/>
          <a:lstStyle/>
          <a:p>
            <a:r>
              <a:rPr lang="zh-TW" altLang="en-US" dirty="0"/>
              <a:t>最後將</a:t>
            </a:r>
            <a:r>
              <a:rPr lang="en-US" altLang="zh-TW" dirty="0"/>
              <a:t>README</a:t>
            </a:r>
            <a:r>
              <a:rPr lang="zh-TW" altLang="en-US" dirty="0"/>
              <a:t>製作完後，</a:t>
            </a:r>
            <a:r>
              <a:rPr lang="en-US" altLang="zh-TW" dirty="0"/>
              <a:t>PUSH</a:t>
            </a:r>
            <a:r>
              <a:rPr lang="zh-TW" altLang="en-US" dirty="0"/>
              <a:t>上</a:t>
            </a:r>
            <a:r>
              <a:rPr lang="en-US" altLang="zh-TW" dirty="0"/>
              <a:t>GIT</a:t>
            </a:r>
          </a:p>
          <a:p>
            <a:pPr lvl="1"/>
            <a:r>
              <a:rPr lang="en-US" altLang="zh-TW" dirty="0"/>
              <a:t>GIT</a:t>
            </a:r>
            <a:r>
              <a:rPr lang="zh-TW" altLang="en-US" dirty="0"/>
              <a:t>的特性在哪頁有</a:t>
            </a:r>
            <a:r>
              <a:rPr lang="en-US" altLang="zh-TW" dirty="0"/>
              <a:t>REAME.md</a:t>
            </a:r>
            <a:r>
              <a:rPr lang="zh-TW" altLang="en-US" dirty="0"/>
              <a:t>就會優先顯示在頁面上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18F181C-A207-CA45-4775-7A2BB5D5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8805BFB-5119-2FDA-BF72-88276FBD4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044" y="2578507"/>
            <a:ext cx="6030916" cy="417374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7790635-BE3B-FDCC-C147-904282C3C77A}"/>
              </a:ext>
            </a:extLst>
          </p:cNvPr>
          <p:cNvSpPr/>
          <p:nvPr/>
        </p:nvSpPr>
        <p:spPr>
          <a:xfrm>
            <a:off x="2573278" y="4388124"/>
            <a:ext cx="2602101" cy="158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6F6AF133-F7E7-7E0D-5943-18DF63B92211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3209731" y="4547118"/>
            <a:ext cx="664598" cy="1679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812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10593</TotalTime>
  <Words>413</Words>
  <Application>Microsoft Office PowerPoint</Application>
  <PresentationFormat>寬螢幕</PresentationFormat>
  <Paragraphs>70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微軟正黑體</vt:lpstr>
      <vt:lpstr>Arial</vt:lpstr>
      <vt:lpstr>Calibri</vt:lpstr>
      <vt:lpstr>Times New Roman</vt:lpstr>
      <vt:lpstr>Office Theme</vt:lpstr>
      <vt:lpstr>Markdown教學</vt:lpstr>
      <vt:lpstr>目錄</vt:lpstr>
      <vt:lpstr>Markdown 介紹</vt:lpstr>
      <vt:lpstr>Markdown 介紹</vt:lpstr>
      <vt:lpstr>Markdown 介紹</vt:lpstr>
      <vt:lpstr>Markdown 介紹</vt:lpstr>
      <vt:lpstr>Markdown 介紹</vt:lpstr>
      <vt:lpstr>Git教學</vt:lpstr>
      <vt:lpstr>Git教學</vt:lpstr>
      <vt:lpstr>Markdown 介紹(link)</vt:lpstr>
      <vt:lpstr>Markdown 介紹(link)</vt:lpstr>
      <vt:lpstr>Markdown 介紹(link)</vt:lpstr>
      <vt:lpstr>Markdown 介紹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269</cp:revision>
  <dcterms:created xsi:type="dcterms:W3CDTF">2019-06-26T06:06:21Z</dcterms:created>
  <dcterms:modified xsi:type="dcterms:W3CDTF">2024-05-17T05:43:16Z</dcterms:modified>
</cp:coreProperties>
</file>