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4" r:id="rId1"/>
  </p:sldMasterIdLst>
  <p:notesMasterIdLst>
    <p:notesMasterId r:id="rId25"/>
  </p:notesMasterIdLst>
  <p:handoutMasterIdLst>
    <p:handoutMasterId r:id="rId26"/>
  </p:handoutMasterIdLst>
  <p:sldIdLst>
    <p:sldId id="423" r:id="rId2"/>
    <p:sldId id="428" r:id="rId3"/>
    <p:sldId id="430" r:id="rId4"/>
    <p:sldId id="434" r:id="rId5"/>
    <p:sldId id="455" r:id="rId6"/>
    <p:sldId id="456" r:id="rId7"/>
    <p:sldId id="469" r:id="rId8"/>
    <p:sldId id="429" r:id="rId9"/>
    <p:sldId id="470" r:id="rId10"/>
    <p:sldId id="431" r:id="rId11"/>
    <p:sldId id="457" r:id="rId12"/>
    <p:sldId id="458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22" r:id="rId24"/>
  </p:sldIdLst>
  <p:sldSz cx="9144000" cy="6858000" type="screen4x3"/>
  <p:notesSz cx="6669088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  <a:srgbClr val="0000FF"/>
    <a:srgbClr val="808080"/>
    <a:srgbClr val="0066FF"/>
    <a:srgbClr val="1AE6E1"/>
    <a:srgbClr val="FF33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5276" autoAdjust="0"/>
  </p:normalViewPr>
  <p:slideViewPr>
    <p:cSldViewPr>
      <p:cViewPr varScale="1">
        <p:scale>
          <a:sx n="69" d="100"/>
          <a:sy n="69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96"/>
    </p:cViewPr>
  </p:sorterViewPr>
  <p:notesViewPr>
    <p:cSldViewPr>
      <p:cViewPr varScale="1">
        <p:scale>
          <a:sx n="62" d="100"/>
          <a:sy n="62" d="100"/>
        </p:scale>
        <p:origin x="3264" y="7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47A1163-A5D3-433E-874C-525981450D88}" type="datetimeFigureOut">
              <a:rPr lang="zh-TW" altLang="en-US"/>
              <a:pPr>
                <a:defRPr/>
              </a:pPr>
              <a:t>2017/11/30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36CACE-FD0C-4340-978E-1EF517F4A1E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1609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微軟正黑體" pitchFamily="34" charset="-120"/>
              </a:defRPr>
            </a:lvl1pPr>
          </a:lstStyle>
          <a:p>
            <a:pPr>
              <a:defRPr/>
            </a:pPr>
            <a:fld id="{15BA2449-F89D-4C80-8E87-5E5977298061}" type="datetimeFigureOut">
              <a:rPr lang="zh-TW" altLang="en-US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dirty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dirty="0" smtClean="0"/>
              <a:t>按一下以編輯母片文字樣式</a:t>
            </a:r>
          </a:p>
          <a:p>
            <a:pPr lvl="1"/>
            <a:r>
              <a:rPr lang="zh-TW" altLang="en-US" noProof="0" dirty="0" smtClean="0"/>
              <a:t>第二層</a:t>
            </a:r>
          </a:p>
          <a:p>
            <a:pPr lvl="2"/>
            <a:r>
              <a:rPr lang="zh-TW" altLang="en-US" noProof="0" dirty="0" smtClean="0"/>
              <a:t>第三層</a:t>
            </a:r>
          </a:p>
          <a:p>
            <a:pPr lvl="3"/>
            <a:r>
              <a:rPr lang="zh-TW" altLang="en-US" noProof="0" dirty="0" smtClean="0"/>
              <a:t>第四層</a:t>
            </a:r>
          </a:p>
          <a:p>
            <a:pPr lvl="4"/>
            <a:r>
              <a:rPr lang="zh-TW" altLang="en-US" noProof="0" dirty="0" smtClean="0"/>
              <a:t>第五層</a:t>
            </a:r>
            <a:endParaRPr lang="zh-TW" altLang="en-US" noProof="0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1B9D8ACA-0A96-480C-A254-C623B3A3925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261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軟正黑體" pitchFamily="34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軟正黑體" pitchFamily="34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軟正黑體" pitchFamily="34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軟正黑體" pitchFamily="34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軟正黑體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9889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E77519-1577-40B2-86F0-19DCC0C4C273}" type="datetime1">
              <a:rPr lang="zh-TW" altLang="en-US" smtClean="0"/>
              <a:pPr>
                <a:defRPr/>
              </a:pPr>
              <a:t>2017/11/30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98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583223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51434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553370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40450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294726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08834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604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23889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45753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90642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285454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42201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19379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7642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0"/>
          <p:cNvSpPr>
            <a:spLocks noGrp="1"/>
          </p:cNvSpPr>
          <p:nvPr>
            <p:ph type="title"/>
          </p:nvPr>
        </p:nvSpPr>
        <p:spPr>
          <a:xfrm>
            <a:off x="214282" y="3578716"/>
            <a:ext cx="5857916" cy="714380"/>
          </a:xfr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1"/>
          </p:nvPr>
        </p:nvSpPr>
        <p:spPr>
          <a:xfrm>
            <a:off x="2857488" y="4643446"/>
            <a:ext cx="2500343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0"/>
          </p:nvPr>
        </p:nvSpPr>
        <p:spPr>
          <a:xfrm>
            <a:off x="214281" y="4643438"/>
            <a:ext cx="2500343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694142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>
            <a:spLocks noGrp="1"/>
          </p:cNvSpPr>
          <p:nvPr>
            <p:ph idx="1"/>
          </p:nvPr>
        </p:nvSpPr>
        <p:spPr>
          <a:xfrm>
            <a:off x="457200" y="1602000"/>
            <a:ext cx="8229600" cy="4525963"/>
          </a:xfrm>
        </p:spPr>
        <p:txBody>
          <a:bodyPr/>
          <a:lstStyle>
            <a:lvl1pPr>
              <a:buFontTx/>
              <a:buBlip>
                <a:blip r:embed="rId3"/>
              </a:buBlip>
              <a:defRPr sz="24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buFontTx/>
              <a:buBlip>
                <a:blip r:embed="rId4"/>
              </a:buBlip>
              <a:defRPr sz="20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buFontTx/>
              <a:buBlip>
                <a:blip r:embed="rId5"/>
              </a:buBlip>
              <a:defRPr sz="20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buFontTx/>
              <a:buBlip>
                <a:blip r:embed="rId6"/>
              </a:buBlip>
              <a:defRPr sz="20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buFontTx/>
              <a:buBlip>
                <a:blip r:embed="rId7"/>
              </a:buBlip>
              <a:defRPr sz="20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>
            <a:lvl1pPr algn="l">
              <a:defRPr sz="4000" b="1" baseline="0">
                <a:solidFill>
                  <a:schemeClr val="bg1">
                    <a:lumMod val="6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CE80C591-E821-4C75-A82B-8C8891D75EBC}" type="datetime1">
              <a:rPr lang="zh-TW" altLang="en-US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075238" y="6383338"/>
            <a:ext cx="3384550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8227704" y="6104345"/>
            <a:ext cx="684213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hangingPunct="1"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856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442250-8E86-4CCE-ADD0-7638CCE4DCB9}" type="datetime1">
              <a:rPr lang="zh-TW" altLang="en-US" smtClean="0"/>
              <a:pPr>
                <a:defRPr/>
              </a:pPr>
              <a:t>2017/11/30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‹#›</a:t>
            </a:fld>
            <a:r>
              <a:rPr lang="en-US" altLang="zh-TW" smtClean="0"/>
              <a:t>/9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13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5" r:id="rId1"/>
    <p:sldLayoutId id="2147484766" r:id="rId2"/>
    <p:sldLayoutId id="2147484767" r:id="rId3"/>
    <p:sldLayoutId id="2147484768" r:id="rId4"/>
    <p:sldLayoutId id="2147484769" r:id="rId5"/>
    <p:sldLayoutId id="2147484770" r:id="rId6"/>
    <p:sldLayoutId id="2147484771" r:id="rId7"/>
    <p:sldLayoutId id="2147484772" r:id="rId8"/>
    <p:sldLayoutId id="2147484773" r:id="rId9"/>
    <p:sldLayoutId id="2147484774" r:id="rId10"/>
    <p:sldLayoutId id="2147484775" r:id="rId11"/>
    <p:sldLayoutId id="2147484776" r:id="rId12"/>
    <p:sldLayoutId id="2147484777" r:id="rId13"/>
    <p:sldLayoutId id="2147484778" r:id="rId14"/>
    <p:sldLayoutId id="2147484779" r:id="rId15"/>
    <p:sldLayoutId id="2147484780" r:id="rId16"/>
    <p:sldLayoutId id="2147484781" r:id="rId17"/>
    <p:sldLayoutId id="2147484782" r:id="rId18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上銀板</a:t>
            </a:r>
            <a:r>
              <a:rPr lang="zh-TW" altLang="en-US" dirty="0" smtClean="0"/>
              <a:t>手</a:t>
            </a:r>
            <a:r>
              <a:rPr lang="en-US" altLang="zh-TW" dirty="0" smtClean="0"/>
              <a:t>&amp;PCL</a:t>
            </a:r>
            <a:r>
              <a:rPr lang="zh-TW" altLang="en-US" dirty="0" smtClean="0"/>
              <a:t>建構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</a:rPr>
              <a:t>學生</a:t>
            </a:r>
            <a:r>
              <a:rPr lang="zh-TW" altLang="en-US" dirty="0" smtClean="0">
                <a:latin typeface="Times New Roman" panose="02020603050405020304" pitchFamily="18" charset="0"/>
              </a:rPr>
              <a:t>：謝佳</a:t>
            </a:r>
            <a:r>
              <a:rPr lang="zh-TW" altLang="en-US" dirty="0">
                <a:latin typeface="Times New Roman" panose="02020603050405020304" pitchFamily="18" charset="0"/>
              </a:rPr>
              <a:t>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latin typeface="Times New Roman" panose="02020603050405020304" pitchFamily="18" charset="0"/>
              </a:rPr>
              <a:t>指導老師：</a:t>
            </a:r>
            <a:r>
              <a:rPr lang="zh-TW" altLang="en-US" sz="1800" dirty="0">
                <a:latin typeface="Times New Roman" panose="02020603050405020304" pitchFamily="18" charset="0"/>
              </a:rPr>
              <a:t>吳先晃</a:t>
            </a:r>
            <a:r>
              <a:rPr lang="zh-TW" altLang="en-US" dirty="0">
                <a:latin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</a:rPr>
              <a:t>教授</a:t>
            </a:r>
            <a:endParaRPr lang="zh-TW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259632" y="4993780"/>
            <a:ext cx="2500343" cy="357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 3" charset="2"/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742950" indent="-285750" algn="l" defTabSz="4572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 3" charset="2"/>
              <a:buChar char=""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4572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 3" charset="2"/>
              <a:buChar char=""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4572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 3" charset="2"/>
              <a:buChar char=""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4572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 3" charset="2"/>
              <a:buChar char=""/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latin typeface="Times New Roman" panose="02020603050405020304" pitchFamily="18" charset="0"/>
              </a:rPr>
              <a:t>日期：</a:t>
            </a:r>
            <a:r>
              <a:rPr lang="en-US" altLang="zh-TW" dirty="0" smtClean="0">
                <a:latin typeface="Times New Roman" panose="02020603050405020304" pitchFamily="18" charset="0"/>
              </a:rPr>
              <a:t>106.11.30</a:t>
            </a:r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程式進度</a:t>
            </a:r>
            <a:r>
              <a:rPr lang="en-US" altLang="zh-TW" dirty="0" smtClean="0"/>
              <a:t>(</a:t>
            </a:r>
            <a:r>
              <a:rPr lang="zh-TW" altLang="en-US" dirty="0" smtClean="0"/>
              <a:t>中值濾波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建</a:t>
            </a:r>
            <a:r>
              <a:rPr lang="zh-TW" altLang="en-US" dirty="0"/>
              <a:t>置</a:t>
            </a:r>
            <a:r>
              <a:rPr lang="en-US" altLang="zh-TW" dirty="0" smtClean="0"/>
              <a:t>PCL</a:t>
            </a:r>
            <a:r>
              <a:rPr lang="zh-TW" altLang="en-US" dirty="0" smtClean="0"/>
              <a:t>環境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目</a:t>
            </a:r>
            <a:r>
              <a:rPr lang="zh-TW" altLang="en-US" dirty="0"/>
              <a:t>錄</a:t>
            </a:r>
          </a:p>
        </p:txBody>
      </p:sp>
    </p:spTree>
    <p:extLst>
      <p:ext uri="{BB962C8B-B14F-4D97-AF65-F5344CB8AC3E}">
        <p14:creationId xmlns:p14="http://schemas.microsoft.com/office/powerpoint/2010/main" val="141113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4"/>
          <p:cNvSpPr txBox="1">
            <a:spLocks/>
          </p:cNvSpPr>
          <p:nvPr/>
        </p:nvSpPr>
        <p:spPr bwMode="auto">
          <a:xfrm>
            <a:off x="0" y="3077359"/>
            <a:ext cx="9144000" cy="70328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 baseline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3000" ker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程式進度</a:t>
            </a:r>
            <a:endParaRPr lang="zh-TW" altLang="en-US" sz="3000" kern="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6732240" y="6165304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663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785178"/>
            <a:ext cx="6931670" cy="4295683"/>
          </a:xfrm>
          <a:prstGeom prst="rect">
            <a:avLst/>
          </a:prstGeo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程式進度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899592" y="2924944"/>
            <a:ext cx="93610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2051720" y="2780928"/>
            <a:ext cx="1594520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自動全局量化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28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流程圖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8126" y="1417638"/>
            <a:ext cx="3227747" cy="538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6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中值濾波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使用</a:t>
            </a:r>
            <a:r>
              <a:rPr lang="en-US" altLang="zh-TW" dirty="0" smtClean="0"/>
              <a:t>EMGU</a:t>
            </a:r>
            <a:r>
              <a:rPr lang="zh-TW" altLang="en-US" dirty="0" smtClean="0"/>
              <a:t>裡的中值濾波</a:t>
            </a:r>
            <a:endParaRPr lang="en-US" altLang="zh-TW" dirty="0" smtClean="0"/>
          </a:p>
          <a:p>
            <a:r>
              <a:rPr lang="en-US" altLang="zh-TW" dirty="0" smtClean="0"/>
              <a:t>Image&lt;</a:t>
            </a:r>
            <a:r>
              <a:rPr lang="en-US" altLang="zh-TW" dirty="0" err="1" smtClean="0"/>
              <a:t>TColor</a:t>
            </a:r>
            <a:r>
              <a:rPr lang="en-US" altLang="zh-TW" dirty="0"/>
              <a:t>, </a:t>
            </a:r>
            <a:r>
              <a:rPr lang="en-US" altLang="zh-TW" dirty="0" err="1" smtClean="0"/>
              <a:t>TDepth</a:t>
            </a:r>
            <a:r>
              <a:rPr lang="en-US" altLang="zh-TW" dirty="0" smtClean="0"/>
              <a:t>&gt;</a:t>
            </a:r>
            <a:r>
              <a:rPr lang="en-US" altLang="zh-TW" dirty="0" err="1" smtClean="0"/>
              <a:t>SmoothMedian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size)</a:t>
            </a:r>
          </a:p>
          <a:p>
            <a:r>
              <a:rPr lang="en-US" altLang="zh-TW" dirty="0"/>
              <a:t> when </a:t>
            </a:r>
            <a:r>
              <a:rPr lang="en-US" altLang="zh-TW" dirty="0" err="1"/>
              <a:t>ksize</a:t>
            </a:r>
            <a:r>
              <a:rPr lang="en-US" altLang="zh-TW" dirty="0"/>
              <a:t> is 3 or 5, the image depth should be CV_8U, CV_16U, or CV_32F, for larger aperture sizes, it can only be CV_8U</a:t>
            </a:r>
            <a:r>
              <a:rPr lang="en-US" altLang="zh-TW" dirty="0" smtClean="0"/>
              <a:t>.</a:t>
            </a:r>
          </a:p>
          <a:p>
            <a:r>
              <a:rPr lang="zh-TW" altLang="en-US" dirty="0" smtClean="0"/>
              <a:t>那為何上次不能使用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Image</a:t>
            </a:r>
            <a:r>
              <a:rPr lang="zh-TW" altLang="en-US" dirty="0" smtClean="0"/>
              <a:t>的</a:t>
            </a:r>
            <a:r>
              <a:rPr lang="en-US" altLang="zh-TW" dirty="0" err="1" smtClean="0"/>
              <a:t>Tdepth</a:t>
            </a:r>
            <a:r>
              <a:rPr lang="zh-TW" altLang="en-US" dirty="0" smtClean="0"/>
              <a:t>雖然可以使用</a:t>
            </a:r>
            <a:r>
              <a:rPr lang="en-US" altLang="zh-TW" dirty="0" smtClean="0"/>
              <a:t>16</a:t>
            </a:r>
            <a:r>
              <a:rPr lang="zh-TW" altLang="en-US" dirty="0" smtClean="0"/>
              <a:t>位元，不過需要使用</a:t>
            </a:r>
            <a:r>
              <a:rPr lang="en-US" altLang="zh-TW" dirty="0" err="1" smtClean="0"/>
              <a:t>usigned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 結論：不過雖然使用中值濾波，但仍有雜訊的干擾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566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中值濾波</a:t>
            </a:r>
          </a:p>
        </p:txBody>
      </p:sp>
      <p:pic>
        <p:nvPicPr>
          <p:cNvPr id="6" name="錄製_2017_11_30_21_40_59_675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366" y="1628800"/>
            <a:ext cx="7920433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自訂區間</a:t>
            </a:r>
            <a:endParaRPr lang="zh-TW" altLang="en-US" dirty="0"/>
          </a:p>
        </p:txBody>
      </p:sp>
      <p:pic>
        <p:nvPicPr>
          <p:cNvPr id="4" name="錄製_2017_11_30_21_52_28_858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188" y="1601788"/>
            <a:ext cx="7921625" cy="4525962"/>
          </a:xfrm>
        </p:spPr>
      </p:pic>
    </p:spTree>
    <p:extLst>
      <p:ext uri="{BB962C8B-B14F-4D97-AF65-F5344CB8AC3E}">
        <p14:creationId xmlns:p14="http://schemas.microsoft.com/office/powerpoint/2010/main" val="253035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問題與討論</a:t>
            </a:r>
            <a:endParaRPr lang="en-US" altLang="zh-TW" dirty="0"/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609600" y="1754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Blip>
                <a:blip r:embed="rId2"/>
              </a:buBlip>
              <a:defRPr sz="2400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Blip>
                <a:blip r:embed="rId3"/>
              </a:buBlip>
              <a:defRPr sz="2000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Blip>
                <a:blip r:embed="rId5"/>
              </a:buBlip>
              <a:defRPr sz="2000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Blip>
                <a:blip r:embed="rId6"/>
              </a:buBlip>
              <a:defRPr sz="2000" kern="12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使用中值濾波尋找最大最小值仍有雜訊</a:t>
            </a:r>
            <a:endParaRPr lang="en-US" altLang="zh-TW" dirty="0" smtClean="0"/>
          </a:p>
          <a:p>
            <a:r>
              <a:rPr lang="zh-TW" altLang="en-US" dirty="0" smtClean="0"/>
              <a:t>相機周圍的深度誤差較大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059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4"/>
          <p:cNvSpPr txBox="1">
            <a:spLocks/>
          </p:cNvSpPr>
          <p:nvPr/>
        </p:nvSpPr>
        <p:spPr bwMode="auto">
          <a:xfrm>
            <a:off x="0" y="3077359"/>
            <a:ext cx="9144000" cy="70328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 baseline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3000" kern="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建置</a:t>
            </a:r>
            <a:r>
              <a:rPr lang="en-US" altLang="zh-TW" sz="3000" kern="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PCL</a:t>
            </a:r>
            <a:r>
              <a:rPr lang="zh-TW" altLang="en-US" sz="3000" kern="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環境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6732240" y="6165304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007D27E-D451-4FB1-8567-640DB153C3EC}" type="slidenum">
              <a:rPr lang="zh-TW" altLang="en-US" smtClean="0"/>
              <a:pPr>
                <a:defRPr/>
              </a:pPr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80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首先至</a:t>
            </a:r>
            <a:r>
              <a:rPr lang="en-US" altLang="zh-TW" dirty="0"/>
              <a:t>unanancyowen.com/</a:t>
            </a:r>
            <a:r>
              <a:rPr lang="en-US" altLang="zh-TW" dirty="0" err="1"/>
              <a:t>en</a:t>
            </a:r>
            <a:r>
              <a:rPr lang="en-US" altLang="zh-TW" dirty="0"/>
              <a:t>/pcl181</a:t>
            </a:r>
            <a:r>
              <a:rPr lang="en-US" altLang="zh-TW" dirty="0" smtClean="0"/>
              <a:t>/</a:t>
            </a:r>
            <a:r>
              <a:rPr lang="zh-TW" altLang="en-US" dirty="0" smtClean="0"/>
              <a:t> 下載整合安裝檔</a:t>
            </a:r>
            <a:r>
              <a:rPr lang="en-US" altLang="zh-TW" dirty="0" smtClean="0"/>
              <a:t>=</a:t>
            </a:r>
            <a:r>
              <a:rPr lang="zh-TW" altLang="en-US" dirty="0" smtClean="0"/>
              <a:t>及</a:t>
            </a:r>
            <a:r>
              <a:rPr lang="en-US" altLang="zh-TW" dirty="0" smtClean="0"/>
              <a:t>symbol files.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r="17185"/>
          <a:stretch/>
        </p:blipFill>
        <p:spPr>
          <a:xfrm>
            <a:off x="611560" y="2580503"/>
            <a:ext cx="7931224" cy="35531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03948" y="5229200"/>
            <a:ext cx="3924436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36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搜尋</a:t>
            </a:r>
            <a:r>
              <a:rPr lang="en-US" altLang="zh-TW" dirty="0" err="1" smtClean="0"/>
              <a:t>CMake</a:t>
            </a:r>
            <a:r>
              <a:rPr lang="zh-TW" altLang="en-US" dirty="0" smtClean="0"/>
              <a:t> 至官網下載安裝檔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591259"/>
            <a:ext cx="8532898" cy="93197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95" y="4093619"/>
            <a:ext cx="8674905" cy="131113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56176" y="4152451"/>
            <a:ext cx="2304256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16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執行</a:t>
            </a:r>
            <a:r>
              <a:rPr lang="en-US" altLang="zh-TW" dirty="0" smtClean="0"/>
              <a:t>PCL</a:t>
            </a:r>
            <a:r>
              <a:rPr lang="zh-TW" altLang="en-US" dirty="0" smtClean="0"/>
              <a:t>及</a:t>
            </a:r>
            <a:r>
              <a:rPr lang="en-US" altLang="zh-TW" dirty="0" err="1" smtClean="0"/>
              <a:t>Cmake</a:t>
            </a:r>
            <a:r>
              <a:rPr lang="zh-TW" altLang="en-US" dirty="0" smtClean="0"/>
              <a:t>安裝檔，安裝</a:t>
            </a:r>
            <a:r>
              <a:rPr lang="en-US" altLang="zh-TW" dirty="0" smtClean="0"/>
              <a:t>PCL</a:t>
            </a:r>
            <a:r>
              <a:rPr lang="zh-TW" altLang="en-US" dirty="0" smtClean="0"/>
              <a:t>時會順便安裝</a:t>
            </a:r>
            <a:r>
              <a:rPr lang="en-US" altLang="zh-TW" dirty="0" err="1" smtClean="0"/>
              <a:t>OpenNI</a:t>
            </a:r>
            <a:endParaRPr lang="en-US" altLang="zh-TW" dirty="0" smtClean="0"/>
          </a:p>
          <a:p>
            <a:r>
              <a:rPr lang="zh-TW" altLang="en-US" dirty="0" smtClean="0"/>
              <a:t>在安裝時記得的選擇設定環境變數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582144"/>
            <a:ext cx="5894066" cy="427585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19672" y="4165670"/>
            <a:ext cx="3168352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7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90380" y="1417638"/>
            <a:ext cx="8229600" cy="5415241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安裝完後仍須至環境變數確認</a:t>
            </a:r>
            <a:endParaRPr lang="en-US" altLang="zh-TW" dirty="0" smtClean="0"/>
          </a:p>
          <a:p>
            <a:r>
              <a:rPr lang="en-US" altLang="zh-TW" dirty="0" smtClean="0"/>
              <a:t>PCL_ROOT</a:t>
            </a:r>
            <a:r>
              <a:rPr lang="zh-TW" altLang="en-US" dirty="0" smtClean="0"/>
              <a:t>選項內容為安裝路徑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PATH</a:t>
            </a:r>
            <a:r>
              <a:rPr lang="zh-TW" altLang="en-US" dirty="0" smtClean="0"/>
              <a:t>裡會新增這三個，沒有的話需自行新增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en-US" altLang="zh-TW" dirty="0"/>
              <a:t>C:\Program </a:t>
            </a:r>
            <a:r>
              <a:rPr lang="en-US" altLang="zh-TW" dirty="0" smtClean="0"/>
              <a:t>Files\</a:t>
            </a:r>
            <a:r>
              <a:rPr lang="en-US" altLang="zh-TW" dirty="0" err="1" smtClean="0"/>
              <a:t>CMake</a:t>
            </a:r>
            <a:r>
              <a:rPr lang="en-US" altLang="zh-TW" dirty="0" smtClean="0"/>
              <a:t>\bin</a:t>
            </a:r>
          </a:p>
          <a:p>
            <a:r>
              <a:rPr lang="en-US" altLang="zh-TW" dirty="0"/>
              <a:t>%PCL_ROOT%\bin</a:t>
            </a:r>
            <a:r>
              <a:rPr lang="en-US" altLang="zh-TW" dirty="0" smtClean="0"/>
              <a:t>\</a:t>
            </a:r>
          </a:p>
          <a:p>
            <a:r>
              <a:rPr lang="en-US" altLang="zh-TW" dirty="0"/>
              <a:t>%OPENNI2_REDIST64%\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1" b="21807"/>
          <a:stretch/>
        </p:blipFill>
        <p:spPr>
          <a:xfrm>
            <a:off x="431032" y="2391526"/>
            <a:ext cx="8712968" cy="50405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80" y="3499251"/>
            <a:ext cx="7823829" cy="14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1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之後將</a:t>
            </a:r>
            <a:r>
              <a:rPr lang="en-US" altLang="zh-TW" dirty="0"/>
              <a:t>symbol </a:t>
            </a:r>
            <a:r>
              <a:rPr lang="en-US" altLang="zh-TW" dirty="0" smtClean="0"/>
              <a:t>files</a:t>
            </a:r>
            <a:r>
              <a:rPr lang="zh-TW" altLang="en-US" dirty="0" smtClean="0"/>
              <a:t>解壓縮，將檔案全複製到</a:t>
            </a:r>
            <a:r>
              <a:rPr lang="en-US" altLang="zh-TW" dirty="0" smtClean="0"/>
              <a:t>PCL</a:t>
            </a:r>
            <a:r>
              <a:rPr lang="zh-TW" altLang="en-US" dirty="0" smtClean="0"/>
              <a:t>安裝路徑下的</a:t>
            </a:r>
            <a:r>
              <a:rPr lang="en-US" altLang="zh-TW" dirty="0" smtClean="0"/>
              <a:t>bin\</a:t>
            </a:r>
            <a:r>
              <a:rPr lang="zh-TW" altLang="en-US" dirty="0" smtClean="0"/>
              <a:t>資料夾裡</a:t>
            </a:r>
            <a:endParaRPr lang="en-US" altLang="zh-TW" dirty="0" smtClean="0"/>
          </a:p>
          <a:p>
            <a:r>
              <a:rPr lang="zh-TW" altLang="en-US" dirty="0" smtClean="0"/>
              <a:t>設定完後重新啟動</a:t>
            </a:r>
            <a:r>
              <a:rPr lang="zh-TW" altLang="en-US" dirty="0"/>
              <a:t>電腦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2996952"/>
            <a:ext cx="7486650" cy="3686175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5148064" y="2733832"/>
            <a:ext cx="2160240" cy="551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複製資料夾內檔案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163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重啟電腦後，新增一個專案資料夾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PCLdemo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，然後在</a:t>
            </a:r>
            <a:r>
              <a:rPr lang="zh-TW" altLang="en-US" dirty="0"/>
              <a:t>專案資料夾</a:t>
            </a:r>
            <a:r>
              <a:rPr lang="zh-TW" altLang="en-US" dirty="0" smtClean="0"/>
              <a:t>裡再新增資料夾</a:t>
            </a:r>
            <a:r>
              <a:rPr lang="en-US" altLang="zh-TW" dirty="0" smtClean="0"/>
              <a:t>(build)</a:t>
            </a:r>
            <a:r>
              <a:rPr lang="zh-TW" altLang="en-US" dirty="0" smtClean="0"/>
              <a:t>，命名最好是英文。</a:t>
            </a:r>
            <a:endParaRPr lang="en-US" altLang="zh-TW" dirty="0" smtClean="0"/>
          </a:p>
          <a:p>
            <a:r>
              <a:rPr lang="zh-TW" altLang="en-US" dirty="0" smtClean="0"/>
              <a:t>再新增一個名為</a:t>
            </a:r>
            <a:r>
              <a:rPr lang="en-US" altLang="zh-TW" dirty="0" smtClean="0"/>
              <a:t>CMakeLists.txt</a:t>
            </a:r>
            <a:r>
              <a:rPr lang="zh-TW" altLang="en-US" dirty="0" smtClean="0"/>
              <a:t>記事本檔和一個</a:t>
            </a:r>
            <a:r>
              <a:rPr lang="en-US" altLang="zh-TW" dirty="0" smtClean="0"/>
              <a:t>.CPP</a:t>
            </a:r>
            <a:r>
              <a:rPr lang="zh-TW" altLang="en-US" dirty="0"/>
              <a:t>檔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3140968"/>
            <a:ext cx="76581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打開</a:t>
            </a:r>
            <a:r>
              <a:rPr lang="en-US" altLang="zh-TW" dirty="0" smtClean="0"/>
              <a:t>CMakeLists.txt</a:t>
            </a:r>
            <a:r>
              <a:rPr lang="zh-TW" altLang="en-US" dirty="0" smtClean="0"/>
              <a:t> 編輯 輸入以下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11560" y="2348880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cmake_minimum_required(VERSION 2.8 FATAL_ERROR)</a:t>
            </a:r>
          </a:p>
          <a:p>
            <a:endParaRPr lang="en-US" altLang="zh-TW" dirty="0"/>
          </a:p>
          <a:p>
            <a:r>
              <a:rPr lang="en-US" altLang="zh-TW" dirty="0"/>
              <a:t>project(</a:t>
            </a:r>
            <a:r>
              <a:rPr lang="en-US" altLang="zh-TW" dirty="0" err="1"/>
              <a:t>PCLdemo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en-US" altLang="zh-TW" dirty="0" err="1"/>
              <a:t>find_package</a:t>
            </a:r>
            <a:r>
              <a:rPr lang="en-US" altLang="zh-TW" dirty="0"/>
              <a:t>(PCL 1.2 REQUIRED)</a:t>
            </a:r>
          </a:p>
          <a:p>
            <a:endParaRPr lang="en-US" altLang="zh-TW" dirty="0"/>
          </a:p>
          <a:p>
            <a:r>
              <a:rPr lang="en-US" altLang="zh-TW" dirty="0" err="1"/>
              <a:t>include_directories</a:t>
            </a:r>
            <a:r>
              <a:rPr lang="en-US" altLang="zh-TW" dirty="0"/>
              <a:t>(${PCL_INCLUDE_DIRS})</a:t>
            </a:r>
          </a:p>
          <a:p>
            <a:r>
              <a:rPr lang="en-US" altLang="zh-TW" dirty="0" err="1"/>
              <a:t>link_directories</a:t>
            </a:r>
            <a:r>
              <a:rPr lang="en-US" altLang="zh-TW" dirty="0"/>
              <a:t>(${PCL_LIBRARY_DIRS})</a:t>
            </a:r>
          </a:p>
          <a:p>
            <a:r>
              <a:rPr lang="en-US" altLang="zh-TW" dirty="0" err="1"/>
              <a:t>add_definitions</a:t>
            </a:r>
            <a:r>
              <a:rPr lang="en-US" altLang="zh-TW" dirty="0"/>
              <a:t>(${PCL_DEFINITIONS})</a:t>
            </a:r>
          </a:p>
          <a:p>
            <a:endParaRPr lang="en-US" altLang="zh-TW" dirty="0"/>
          </a:p>
          <a:p>
            <a:r>
              <a:rPr lang="en-US" altLang="zh-TW" dirty="0" err="1"/>
              <a:t>add_executable</a:t>
            </a:r>
            <a:r>
              <a:rPr lang="en-US" altLang="zh-TW" dirty="0"/>
              <a:t> (</a:t>
            </a:r>
            <a:r>
              <a:rPr lang="en-US" altLang="zh-TW" dirty="0" err="1"/>
              <a:t>PCLdemo</a:t>
            </a:r>
            <a:r>
              <a:rPr lang="en-US" altLang="zh-TW" dirty="0"/>
              <a:t> PCLdemo.cpp)</a:t>
            </a:r>
          </a:p>
          <a:p>
            <a:r>
              <a:rPr lang="en-US" altLang="zh-TW" dirty="0" err="1"/>
              <a:t>target_link_libraries</a:t>
            </a:r>
            <a:r>
              <a:rPr lang="en-US" altLang="zh-TW" dirty="0"/>
              <a:t> (</a:t>
            </a:r>
            <a:r>
              <a:rPr lang="en-US" altLang="zh-TW" dirty="0" err="1"/>
              <a:t>PCLdemo</a:t>
            </a:r>
            <a:r>
              <a:rPr lang="en-US" altLang="zh-TW" dirty="0"/>
              <a:t> ${PCL_LIBRARIES})</a:t>
            </a:r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2843808" y="2845098"/>
            <a:ext cx="1872208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產生的專案名稱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572000" y="3385837"/>
            <a:ext cx="24482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PCL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版本至少多少以上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5633748" y="4901938"/>
            <a:ext cx="3034680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cpp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的檔名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空白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檔名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.CPP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3808" y="5381082"/>
            <a:ext cx="1224136" cy="3841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3265570" y="5888391"/>
            <a:ext cx="797260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檔名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86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開啟</a:t>
            </a:r>
            <a:r>
              <a:rPr lang="en-US" altLang="zh-TW" dirty="0" err="1" smtClean="0"/>
              <a:t>Cmake</a:t>
            </a:r>
            <a:r>
              <a:rPr lang="zh-TW" altLang="en-US" dirty="0" smtClean="0"/>
              <a:t>程式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20339" r="-2161"/>
          <a:stretch/>
        </p:blipFill>
        <p:spPr>
          <a:xfrm>
            <a:off x="3059832" y="1420007"/>
            <a:ext cx="720080" cy="82706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78" y="2247070"/>
            <a:ext cx="4968552" cy="446105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5978" y="2638004"/>
            <a:ext cx="4896544" cy="6469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b="71891"/>
          <a:stretch/>
        </p:blipFill>
        <p:spPr>
          <a:xfrm>
            <a:off x="2291639" y="3675918"/>
            <a:ext cx="7010625" cy="1769306"/>
          </a:xfrm>
          <a:prstGeom prst="rect">
            <a:avLst/>
          </a:prstGeom>
        </p:spPr>
      </p:pic>
      <p:sp>
        <p:nvSpPr>
          <p:cNvPr id="10" name="圓角矩形 9"/>
          <p:cNvSpPr/>
          <p:nvPr/>
        </p:nvSpPr>
        <p:spPr>
          <a:xfrm>
            <a:off x="6861561" y="3987366"/>
            <a:ext cx="123883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專案路徑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6636441" y="4929305"/>
            <a:ext cx="16890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Build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資料夾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69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先按</a:t>
            </a:r>
            <a:r>
              <a:rPr lang="en-US" altLang="zh-TW" dirty="0" smtClean="0"/>
              <a:t>Configure</a:t>
            </a:r>
            <a:r>
              <a:rPr lang="zh-TW" altLang="en-US" dirty="0" smtClean="0"/>
              <a:t>在按</a:t>
            </a:r>
            <a:r>
              <a:rPr lang="en-US" altLang="zh-TW" dirty="0" smtClean="0"/>
              <a:t>Generate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0524" t="16769" r="6031" b="16156"/>
          <a:stretch/>
        </p:blipFill>
        <p:spPr>
          <a:xfrm>
            <a:off x="471767" y="2375291"/>
            <a:ext cx="5238104" cy="375267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82" y="4653136"/>
            <a:ext cx="5743575" cy="8286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744" y="1575041"/>
            <a:ext cx="3733800" cy="7239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3568" y="3371858"/>
            <a:ext cx="1944216" cy="502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335082" y="4869160"/>
            <a:ext cx="1557833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396783" y="1683053"/>
            <a:ext cx="1557833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5037778" y="5002667"/>
            <a:ext cx="16890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建置成功資訊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91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進入到</a:t>
            </a:r>
            <a:r>
              <a:rPr lang="en-US" altLang="zh-TW" dirty="0" smtClean="0"/>
              <a:t>build</a:t>
            </a:r>
            <a:r>
              <a:rPr lang="zh-TW" altLang="en-US" dirty="0" smtClean="0"/>
              <a:t>資料夾，即可開啟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sln</a:t>
            </a:r>
            <a:r>
              <a:rPr lang="zh-TW" altLang="en-US" dirty="0" smtClean="0"/>
              <a:t>檔，利用</a:t>
            </a:r>
            <a:r>
              <a:rPr lang="en-US" altLang="zh-TW" dirty="0" err="1" smtClean="0"/>
              <a:t>VisualStido</a:t>
            </a:r>
            <a:r>
              <a:rPr lang="zh-TW" altLang="en-US" dirty="0" smtClean="0"/>
              <a:t>編輯</a:t>
            </a:r>
            <a:r>
              <a:rPr lang="en-US" altLang="zh-TW" dirty="0" smtClean="0"/>
              <a:t>CPP</a:t>
            </a:r>
            <a:r>
              <a:rPr lang="zh-TW" altLang="en-US" dirty="0" smtClean="0"/>
              <a:t>檔</a:t>
            </a:r>
            <a:r>
              <a:rPr lang="en-US" altLang="zh-TW" dirty="0" smtClean="0"/>
              <a:t>(</a:t>
            </a:r>
            <a:r>
              <a:rPr lang="zh-TW" altLang="en-US" dirty="0" smtClean="0"/>
              <a:t>記得安裝</a:t>
            </a:r>
            <a:r>
              <a:rPr lang="en-US" altLang="zh-TW" dirty="0" smtClean="0"/>
              <a:t>VSC++)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564904"/>
            <a:ext cx="7847778" cy="345638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99592" y="4316435"/>
            <a:ext cx="1944216" cy="502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89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編輯完程式後，執行前需在方案總管將自己的專案設為起始專案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4138" b="29274"/>
          <a:stretch/>
        </p:blipFill>
        <p:spPr>
          <a:xfrm>
            <a:off x="1302620" y="2492896"/>
            <a:ext cx="6538760" cy="421753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03648" y="6129730"/>
            <a:ext cx="3960440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68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若執行程式有需要使用到</a:t>
            </a:r>
            <a:r>
              <a:rPr lang="en-US" altLang="zh-TW" dirty="0" err="1" smtClean="0"/>
              <a:t>OpenNI</a:t>
            </a:r>
            <a:r>
              <a:rPr lang="zh-TW" altLang="en-US" dirty="0" smtClean="0"/>
              <a:t>，須至</a:t>
            </a:r>
            <a:r>
              <a:rPr lang="en-US" altLang="zh-TW" dirty="0" smtClean="0"/>
              <a:t>OpenNI2/</a:t>
            </a:r>
            <a:r>
              <a:rPr lang="en-US" altLang="zh-TW" dirty="0" err="1" smtClean="0"/>
              <a:t>Redist</a:t>
            </a:r>
            <a:r>
              <a:rPr lang="zh-TW" altLang="en-US" dirty="0" smtClean="0"/>
              <a:t>將檔案</a:t>
            </a:r>
            <a:r>
              <a:rPr lang="en-US" altLang="zh-TW" dirty="0" smtClean="0"/>
              <a:t>OpenNI2.dll</a:t>
            </a:r>
            <a:r>
              <a:rPr lang="zh-TW" altLang="en-US" dirty="0" smtClean="0"/>
              <a:t>檔複製到專案</a:t>
            </a:r>
            <a:r>
              <a:rPr lang="en-US" altLang="zh-TW" dirty="0" smtClean="0"/>
              <a:t>build</a:t>
            </a:r>
            <a:r>
              <a:rPr lang="zh-TW" altLang="en-US" dirty="0" smtClean="0"/>
              <a:t>底下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58" y="2852936"/>
            <a:ext cx="755048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9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068960"/>
            <a:ext cx="8086641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TW" sz="60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Thanks for your attention</a:t>
            </a:r>
            <a:endParaRPr lang="zh-TW" altLang="en-US" sz="6000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28495</TotalTime>
  <Words>484</Words>
  <Application>Microsoft Office PowerPoint</Application>
  <PresentationFormat>如螢幕大小 (4:3)</PresentationFormat>
  <Paragraphs>85</Paragraphs>
  <Slides>23</Slides>
  <Notes>0</Notes>
  <HiddenSlides>0</HiddenSlides>
  <MMClips>2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2" baseType="lpstr">
      <vt:lpstr>微軟正黑體</vt:lpstr>
      <vt:lpstr>新細明體</vt:lpstr>
      <vt:lpstr>標楷體</vt:lpstr>
      <vt:lpstr>Arial</vt:lpstr>
      <vt:lpstr>Calibri</vt:lpstr>
      <vt:lpstr>Century Gothic</vt:lpstr>
      <vt:lpstr>Times New Roman</vt:lpstr>
      <vt:lpstr>Wingdings 3</vt:lpstr>
      <vt:lpstr>絲縷</vt:lpstr>
      <vt:lpstr>上銀板手&amp;PCL建構</vt:lpstr>
      <vt:lpstr>目錄</vt:lpstr>
      <vt:lpstr>PowerPoint 簡報</vt:lpstr>
      <vt:lpstr>程式進度 </vt:lpstr>
      <vt:lpstr>流程圖 </vt:lpstr>
      <vt:lpstr>中值濾波 </vt:lpstr>
      <vt:lpstr>中值濾波</vt:lpstr>
      <vt:lpstr>自訂區間</vt:lpstr>
      <vt:lpstr>問題與討論</vt:lpstr>
      <vt:lpstr>PowerPoint 簡報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DE2 Mic input circuit design</dc:title>
  <dc:creator>ASUS</dc:creator>
  <cp:lastModifiedBy>鄭為式</cp:lastModifiedBy>
  <cp:revision>977</cp:revision>
  <dcterms:modified xsi:type="dcterms:W3CDTF">2017-11-30T14:04:39Z</dcterms:modified>
</cp:coreProperties>
</file>